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2A87-EE77-2D63-60A0-D96140CB632C}" v="17" dt="2026-02-11T17:27:17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6/11/relationships/changesInfo" Target="changesInfos/changesInfo1.xml"/><Relationship Id="rId41" Type="http://schemas.microsoft.com/office/2015/10/relationships/revisionInfo" Target="revisionInfo.xml"/><Relationship Id="rId42" Type="http://schemas.openxmlformats.org/officeDocument/2006/relationships/slide" Target="slides/slide2.xml"/><Relationship Id="rId43" Type="http://schemas.openxmlformats.org/officeDocument/2006/relationships/slide" Target="slides/slide3.xml"/><Relationship Id="rId44" Type="http://schemas.openxmlformats.org/officeDocument/2006/relationships/slide" Target="slides/slide4.xml"/><Relationship Id="rId45" Type="http://schemas.openxmlformats.org/officeDocument/2006/relationships/slide" Target="slides/slide5.xml"/><Relationship Id="rId46" Type="http://schemas.openxmlformats.org/officeDocument/2006/relationships/slide" Target="slides/slide6.xml"/><Relationship Id="rId47" Type="http://schemas.openxmlformats.org/officeDocument/2006/relationships/slide" Target="slides/slide7.xml"/><Relationship Id="rId48" Type="http://schemas.openxmlformats.org/officeDocument/2006/relationships/slide" Target="slides/slide8.xml"/><Relationship Id="rId49" Type="http://schemas.openxmlformats.org/officeDocument/2006/relationships/slide" Target="slides/slide9.xml"/><Relationship Id="rId50" Type="http://schemas.openxmlformats.org/officeDocument/2006/relationships/slide" Target="slides/slide10.xml"/><Relationship Id="rId51" Type="http://schemas.openxmlformats.org/officeDocument/2006/relationships/slide" Target="slides/slide11.xml"/><Relationship Id="rId52" Type="http://schemas.openxmlformats.org/officeDocument/2006/relationships/slide" Target="slides/slide12.xml"/><Relationship Id="rId53" Type="http://schemas.openxmlformats.org/officeDocument/2006/relationships/slide" Target="slides/slide13.xml"/><Relationship Id="rId54" Type="http://schemas.openxmlformats.org/officeDocument/2006/relationships/slide" Target="slides/slide14.xml"/><Relationship Id="rId55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2학년 1반]김은하" userId="S::eh1017@mookdong.sen.es.kr::5aa32084-b53a-48d7-9702-f349beaf70aa" providerId="AD" clId="Web-{0FAF2A87-EE77-2D63-60A0-D96140CB632C}"/>
    <pc:docChg chg="addSld modSld">
      <pc:chgData name="[2학년 1반]김은하" userId="S::eh1017@mookdong.sen.es.kr::5aa32084-b53a-48d7-9702-f349beaf70aa" providerId="AD" clId="Web-{0FAF2A87-EE77-2D63-60A0-D96140CB632C}" dt="2026-02-11T17:27:17.229" v="16" actId="1076"/>
      <pc:docMkLst>
        <pc:docMk/>
      </pc:docMkLst>
      <pc:sldChg chg="addSp delSp modSp add replId">
        <pc:chgData name="[2학년 1반]김은하" userId="S::eh1017@mookdong.sen.es.kr::5aa32084-b53a-48d7-9702-f349beaf70aa" providerId="AD" clId="Web-{0FAF2A87-EE77-2D63-60A0-D96140CB632C}" dt="2026-02-11T17:27:17.229" v="16" actId="1076"/>
        <pc:sldMkLst>
          <pc:docMk/>
          <pc:sldMk cId="1304482283" sldId="279"/>
        </pc:sldMkLst>
        <pc:spChg chg="add mod">
          <ac:chgData name="[2학년 1반]김은하" userId="S::eh1017@mookdong.sen.es.kr::5aa32084-b53a-48d7-9702-f349beaf70aa" providerId="AD" clId="Web-{0FAF2A87-EE77-2D63-60A0-D96140CB632C}" dt="2026-02-11T17:27:08.261" v="13" actId="14100"/>
          <ac:spMkLst>
            <pc:docMk/>
            <pc:sldMk cId="1304482283" sldId="279"/>
            <ac:spMk id="2" creationId="{9BD45854-5B64-E275-E4F8-61684E395D33}"/>
          </ac:spMkLst>
        </pc:spChg>
        <pc:spChg chg="del mod">
          <ac:chgData name="[2학년 1반]김은하" userId="S::eh1017@mookdong.sen.es.kr::5aa32084-b53a-48d7-9702-f349beaf70aa" providerId="AD" clId="Web-{0FAF2A87-EE77-2D63-60A0-D96140CB632C}" dt="2026-02-11T17:26:57.651" v="9"/>
          <ac:spMkLst>
            <pc:docMk/>
            <pc:sldMk cId="1304482283" sldId="279"/>
            <ac:spMk id="188" creationId="{AFC6567F-FFD7-361E-6162-072169E4F622}"/>
          </ac:spMkLst>
        </pc:spChg>
        <pc:spChg chg="del">
          <ac:chgData name="[2학년 1반]김은하" userId="S::eh1017@mookdong.sen.es.kr::5aa32084-b53a-48d7-9702-f349beaf70aa" providerId="AD" clId="Web-{0FAF2A87-EE77-2D63-60A0-D96140CB632C}" dt="2026-02-11T17:26:28.479" v="1"/>
          <ac:spMkLst>
            <pc:docMk/>
            <pc:sldMk cId="1304482283" sldId="279"/>
            <ac:spMk id="190" creationId="{197A8FBB-835E-0592-D796-FE9CCE482906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7:10.339" v="14" actId="14100"/>
          <ac:spMkLst>
            <pc:docMk/>
            <pc:sldMk cId="1304482283" sldId="279"/>
            <ac:spMk id="191" creationId="{41749137-4864-EA3E-F86C-7FF7478F2647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7:17.229" v="16" actId="1076"/>
          <ac:spMkLst>
            <pc:docMk/>
            <pc:sldMk cId="1304482283" sldId="279"/>
            <ac:spMk id="192" creationId="{9FE269B0-11F0-19D8-1B83-A9F9B673D12A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6:50.510" v="5" actId="1076"/>
          <ac:spMkLst>
            <pc:docMk/>
            <pc:sldMk cId="1304482283" sldId="279"/>
            <ac:spMk id="193" creationId="{9688EC3D-7531-C1CE-3DCE-B6E97834342E}"/>
          </ac:spMkLst>
        </pc:spChg>
        <pc:picChg chg="del mod">
          <ac:chgData name="[2학년 1반]김은하" userId="S::eh1017@mookdong.sen.es.kr::5aa32084-b53a-48d7-9702-f349beaf70aa" providerId="AD" clId="Web-{0FAF2A87-EE77-2D63-60A0-D96140CB632C}" dt="2026-02-11T17:26:56.026" v="8"/>
          <ac:picMkLst>
            <pc:docMk/>
            <pc:sldMk cId="1304482283" sldId="279"/>
            <ac:picMk id="187" creationId="{9F5D5200-1A74-B053-F1F5-4815D781A707}"/>
          </ac:picMkLst>
        </pc:pic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494C5A-0CB3-4084-8F2C-9F38C266BDE3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104BA2B7-B995-42D8-8AAE-D1A5AC27556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6951DC3E-4C15-4570-8F82-B62878188D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CC75857-C78D-4096-8321-4EE75ED55FB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398C900-A803-4E90-9895-5C2DFF734FE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45A1AD6-11E0-4317-9BCD-B2BE50BFD2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6D19A61-2F23-4553-B377-C6978B9A430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8EFD5-93CB-4DF4-A4CE-1B77B3F668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7DEC29F-6BE4-4018-8D89-E5B2BB42E62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7B7F5449-2CF0-426A-9F8E-E11AA41607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EE06991-3B20-48C9-810E-17C1F0BA9A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F1366E0-CB47-4D14-889A-F07A655686CF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A76478FC-09D2-4297-BF2D-E6946D38E0C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A0E0303-109E-4FD5-8DAC-DEBCBDA4065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092A0AF-F3FB-4284-B4FE-9E5D4B32793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BA68CEE-C81B-4951-948E-A7862D5E056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D7F1A57-A98C-4149-8745-7DC9B22D983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911441D-17E6-4CF5-BF89-346C33CFF41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98760B9A-D7FA-4DFA-B7E7-A2AB08B0704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5CE77B3-E1E8-4986-B497-E3E5FAFF453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41F7FF14-7D68-461F-8783-38FA83F570C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6D6642E-01B6-443C-851F-1E5A92D4499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" descr="[Sample] CAPEX Approval PPT-01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1" descr="session_title_bg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53" name="TextBox 2"/>
          <p:cNvSpPr/>
          <p:nvPr/>
        </p:nvSpPr>
        <p:spPr>
          <a:xfrm>
            <a:off x="457200" y="1828800"/>
            <a:ext cx="1127484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4000" b="1" strike="noStrike" spc="-1">
                <a:solidFill>
                  <a:srgbClr val="FFFFFF"/>
                </a:solidFill>
                <a:latin typeface="Calibri"/>
              </a:rPr>
              <a:t>Capex Approval – S. Korea DG BOLT#2</a:t>
            </a:r>
            <a:endParaRPr lang="en-US" sz="4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TextBox 3"/>
          <p:cNvSpPr/>
          <p:nvPr/>
        </p:nvSpPr>
        <p:spPr>
          <a:xfrm>
            <a:off x="457200" y="3108960"/>
            <a:ext cx="1127484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600" b="0" strike="noStrike" spc="-1">
                <a:solidFill>
                  <a:srgbClr val="EBEBEB"/>
                </a:solidFill>
                <a:latin typeface="Calibri"/>
              </a:rPr>
              <a:t>대한민국 분산형 태양광 발전 프로젝트 BOLT #2에 대한 CAPEX 승인 요청---ㅅㄷㅌㅅ</a:t>
            </a:r>
            <a:endParaRPr lang="en-US" sz="2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TextBox 4"/>
          <p:cNvSpPr/>
          <p:nvPr/>
        </p:nvSpPr>
        <p:spPr>
          <a:xfrm>
            <a:off x="457200" y="4023360"/>
            <a:ext cx="112748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000" b="1" strike="noStrike" spc="-1">
                <a:solidFill>
                  <a:srgbClr val="4472C4"/>
                </a:solidFill>
                <a:latin typeface="Calibri"/>
              </a:rPr>
              <a:t>Main Agreements : EPC, REC Sales Agreement, O&amp;M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1" name="자유형: 도형 2"/>
          <p:cNvSpPr/>
          <p:nvPr/>
        </p:nvSpPr>
        <p:spPr>
          <a:xfrm>
            <a:off x="889920" y="2086560"/>
            <a:ext cx="944640" cy="1260000"/>
          </a:xfrm>
          <a:custGeom>
            <a:avLst/>
            <a:gdLst>
              <a:gd name="textAreaLeft" fmla="*/ 0 w 944640"/>
              <a:gd name="textAreaRight" fmla="*/ 946800 w 94464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2630" h="3506">
                <a:moveTo>
                  <a:pt x="0" y="0"/>
                </a:moveTo>
                <a:lnTo>
                  <a:pt x="2630" y="0"/>
                </a:lnTo>
                <a:lnTo>
                  <a:pt x="2630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2" name="자유형: 도형 4"/>
          <p:cNvSpPr/>
          <p:nvPr/>
        </p:nvSpPr>
        <p:spPr>
          <a:xfrm>
            <a:off x="889920" y="3468600"/>
            <a:ext cx="944640" cy="1103040"/>
          </a:xfrm>
          <a:custGeom>
            <a:avLst/>
            <a:gdLst>
              <a:gd name="textAreaLeft" fmla="*/ 0 w 944640"/>
              <a:gd name="textAreaRight" fmla="*/ 946800 w 94464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2630" h="3070">
                <a:moveTo>
                  <a:pt x="0" y="0"/>
                </a:moveTo>
                <a:lnTo>
                  <a:pt x="2630" y="0"/>
                </a:lnTo>
                <a:lnTo>
                  <a:pt x="2630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3" name="직사각형 6"/>
          <p:cNvSpPr/>
          <p:nvPr/>
        </p:nvSpPr>
        <p:spPr>
          <a:xfrm>
            <a:off x="998280" y="2629800"/>
            <a:ext cx="7833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EPC Contract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4" name="직사각형 8"/>
          <p:cNvSpPr/>
          <p:nvPr/>
        </p:nvSpPr>
        <p:spPr>
          <a:xfrm>
            <a:off x="1094400" y="3859560"/>
            <a:ext cx="56700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REC Sales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5" name="자유형: 도형 10"/>
          <p:cNvSpPr/>
          <p:nvPr/>
        </p:nvSpPr>
        <p:spPr>
          <a:xfrm>
            <a:off x="889920" y="4692600"/>
            <a:ext cx="944640" cy="944280"/>
          </a:xfrm>
          <a:custGeom>
            <a:avLst/>
            <a:gdLst>
              <a:gd name="textAreaLeft" fmla="*/ 0 w 944640"/>
              <a:gd name="textAreaRight" fmla="*/ 946800 w 94464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2630" h="2629">
                <a:moveTo>
                  <a:pt x="0" y="0"/>
                </a:moveTo>
                <a:lnTo>
                  <a:pt x="2630" y="0"/>
                </a:lnTo>
                <a:lnTo>
                  <a:pt x="2630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6" name="직사각형 12"/>
          <p:cNvSpPr/>
          <p:nvPr/>
        </p:nvSpPr>
        <p:spPr>
          <a:xfrm>
            <a:off x="1056240" y="400608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47" name="그림 14" descr="노랑이(가) 표시된 사진&#10;&#10;AI 생성 콘텐츠는 정확하지 않을 수 있습니다."/>
          <p:cNvPicPr/>
          <p:nvPr/>
        </p:nvPicPr>
        <p:blipFill>
          <a:blip r:embed="rId2"/>
          <a:stretch/>
        </p:blipFill>
        <p:spPr>
          <a:xfrm>
            <a:off x="1963080" y="2081880"/>
            <a:ext cx="952920" cy="1268640"/>
          </a:xfrm>
          <a:prstGeom prst="rect">
            <a:avLst/>
          </a:prstGeom>
          <a:ln w="0">
            <a:noFill/>
          </a:ln>
        </p:spPr>
      </p:pic>
      <p:sp>
        <p:nvSpPr>
          <p:cNvPr id="148" name="자유형: 도형 16"/>
          <p:cNvSpPr/>
          <p:nvPr/>
        </p:nvSpPr>
        <p:spPr>
          <a:xfrm>
            <a:off x="1958040" y="2077200"/>
            <a:ext cx="961560" cy="1278360"/>
          </a:xfrm>
          <a:custGeom>
            <a:avLst/>
            <a:gdLst>
              <a:gd name="textAreaLeft" fmla="*/ 0 w 961560"/>
              <a:gd name="textAreaRight" fmla="*/ 963720 w 961560"/>
              <a:gd name="textAreaTop" fmla="*/ 0 h 1278360"/>
              <a:gd name="textAreaBottom" fmla="*/ 1280520 h 1278360"/>
            </a:gdLst>
            <a:ahLst/>
            <a:cxnLst/>
            <a:rect l="textAreaLeft" t="textAreaTop" r="textAreaRight" b="textAreaBottom"/>
            <a:pathLst>
              <a:path w="2677" h="3557">
                <a:moveTo>
                  <a:pt x="0" y="3532"/>
                </a:moveTo>
                <a:lnTo>
                  <a:pt x="0" y="3392"/>
                </a:lnTo>
                <a:lnTo>
                  <a:pt x="47" y="3392"/>
                </a:lnTo>
                <a:lnTo>
                  <a:pt x="47" y="3532"/>
                </a:lnTo>
                <a:lnTo>
                  <a:pt x="0" y="3532"/>
                </a:lnTo>
                <a:moveTo>
                  <a:pt x="0" y="3346"/>
                </a:moveTo>
                <a:lnTo>
                  <a:pt x="0" y="3206"/>
                </a:lnTo>
                <a:lnTo>
                  <a:pt x="47" y="3206"/>
                </a:lnTo>
                <a:lnTo>
                  <a:pt x="47" y="3346"/>
                </a:lnTo>
                <a:lnTo>
                  <a:pt x="0" y="3346"/>
                </a:lnTo>
                <a:moveTo>
                  <a:pt x="0" y="3164"/>
                </a:moveTo>
                <a:lnTo>
                  <a:pt x="0" y="3024"/>
                </a:lnTo>
                <a:lnTo>
                  <a:pt x="47" y="3024"/>
                </a:lnTo>
                <a:lnTo>
                  <a:pt x="47" y="3164"/>
                </a:lnTo>
                <a:lnTo>
                  <a:pt x="0" y="3164"/>
                </a:lnTo>
                <a:moveTo>
                  <a:pt x="0" y="2977"/>
                </a:moveTo>
                <a:lnTo>
                  <a:pt x="0" y="2838"/>
                </a:lnTo>
                <a:lnTo>
                  <a:pt x="47" y="2838"/>
                </a:lnTo>
                <a:lnTo>
                  <a:pt x="47" y="2977"/>
                </a:lnTo>
                <a:lnTo>
                  <a:pt x="0" y="2977"/>
                </a:lnTo>
                <a:moveTo>
                  <a:pt x="0" y="2791"/>
                </a:moveTo>
                <a:lnTo>
                  <a:pt x="0" y="2651"/>
                </a:lnTo>
                <a:lnTo>
                  <a:pt x="47" y="2651"/>
                </a:lnTo>
                <a:lnTo>
                  <a:pt x="47" y="2791"/>
                </a:lnTo>
                <a:lnTo>
                  <a:pt x="0" y="2791"/>
                </a:lnTo>
                <a:moveTo>
                  <a:pt x="0" y="2605"/>
                </a:moveTo>
                <a:lnTo>
                  <a:pt x="0" y="2465"/>
                </a:lnTo>
                <a:lnTo>
                  <a:pt x="47" y="2465"/>
                </a:lnTo>
                <a:lnTo>
                  <a:pt x="47" y="2605"/>
                </a:lnTo>
                <a:lnTo>
                  <a:pt x="0" y="2605"/>
                </a:lnTo>
                <a:moveTo>
                  <a:pt x="0" y="2418"/>
                </a:moveTo>
                <a:lnTo>
                  <a:pt x="0" y="2279"/>
                </a:lnTo>
                <a:lnTo>
                  <a:pt x="47" y="2279"/>
                </a:lnTo>
                <a:lnTo>
                  <a:pt x="47" y="2418"/>
                </a:lnTo>
                <a:lnTo>
                  <a:pt x="0" y="2418"/>
                </a:lnTo>
                <a:moveTo>
                  <a:pt x="0" y="2232"/>
                </a:moveTo>
                <a:lnTo>
                  <a:pt x="0" y="2092"/>
                </a:lnTo>
                <a:lnTo>
                  <a:pt x="47" y="2092"/>
                </a:lnTo>
                <a:lnTo>
                  <a:pt x="47" y="2232"/>
                </a:lnTo>
                <a:lnTo>
                  <a:pt x="0" y="2232"/>
                </a:lnTo>
                <a:moveTo>
                  <a:pt x="0" y="2046"/>
                </a:moveTo>
                <a:lnTo>
                  <a:pt x="0" y="1909"/>
                </a:lnTo>
                <a:lnTo>
                  <a:pt x="47" y="1909"/>
                </a:lnTo>
                <a:lnTo>
                  <a:pt x="47" y="2046"/>
                </a:lnTo>
                <a:lnTo>
                  <a:pt x="0" y="2046"/>
                </a:lnTo>
                <a:moveTo>
                  <a:pt x="0" y="1863"/>
                </a:moveTo>
                <a:lnTo>
                  <a:pt x="0" y="1723"/>
                </a:lnTo>
                <a:lnTo>
                  <a:pt x="47" y="1723"/>
                </a:lnTo>
                <a:lnTo>
                  <a:pt x="47" y="1863"/>
                </a:lnTo>
                <a:lnTo>
                  <a:pt x="0" y="1863"/>
                </a:lnTo>
                <a:moveTo>
                  <a:pt x="0" y="1677"/>
                </a:moveTo>
                <a:lnTo>
                  <a:pt x="0" y="1537"/>
                </a:lnTo>
                <a:lnTo>
                  <a:pt x="47" y="1537"/>
                </a:lnTo>
                <a:lnTo>
                  <a:pt x="47" y="1677"/>
                </a:lnTo>
                <a:lnTo>
                  <a:pt x="0" y="1677"/>
                </a:lnTo>
                <a:moveTo>
                  <a:pt x="0" y="1490"/>
                </a:moveTo>
                <a:lnTo>
                  <a:pt x="0" y="1351"/>
                </a:lnTo>
                <a:lnTo>
                  <a:pt x="47" y="1351"/>
                </a:lnTo>
                <a:lnTo>
                  <a:pt x="47" y="1490"/>
                </a:lnTo>
                <a:lnTo>
                  <a:pt x="0" y="1490"/>
                </a:lnTo>
                <a:moveTo>
                  <a:pt x="0" y="1304"/>
                </a:moveTo>
                <a:lnTo>
                  <a:pt x="0" y="1164"/>
                </a:lnTo>
                <a:lnTo>
                  <a:pt x="47" y="1164"/>
                </a:lnTo>
                <a:lnTo>
                  <a:pt x="47" y="1304"/>
                </a:lnTo>
                <a:lnTo>
                  <a:pt x="0" y="1304"/>
                </a:lnTo>
                <a:moveTo>
                  <a:pt x="0" y="1118"/>
                </a:moveTo>
                <a:lnTo>
                  <a:pt x="0" y="978"/>
                </a:lnTo>
                <a:lnTo>
                  <a:pt x="47" y="978"/>
                </a:lnTo>
                <a:lnTo>
                  <a:pt x="47" y="1118"/>
                </a:lnTo>
                <a:lnTo>
                  <a:pt x="0" y="1118"/>
                </a:lnTo>
                <a:moveTo>
                  <a:pt x="0" y="932"/>
                </a:moveTo>
                <a:lnTo>
                  <a:pt x="0" y="792"/>
                </a:lnTo>
                <a:lnTo>
                  <a:pt x="47" y="792"/>
                </a:lnTo>
                <a:lnTo>
                  <a:pt x="47" y="932"/>
                </a:lnTo>
                <a:lnTo>
                  <a:pt x="0" y="932"/>
                </a:lnTo>
                <a:moveTo>
                  <a:pt x="0" y="745"/>
                </a:moveTo>
                <a:lnTo>
                  <a:pt x="0" y="610"/>
                </a:lnTo>
                <a:lnTo>
                  <a:pt x="47" y="610"/>
                </a:lnTo>
                <a:lnTo>
                  <a:pt x="47" y="745"/>
                </a:lnTo>
                <a:lnTo>
                  <a:pt x="0" y="745"/>
                </a:lnTo>
                <a:moveTo>
                  <a:pt x="0" y="563"/>
                </a:moveTo>
                <a:lnTo>
                  <a:pt x="0" y="424"/>
                </a:lnTo>
                <a:lnTo>
                  <a:pt x="47" y="424"/>
                </a:lnTo>
                <a:lnTo>
                  <a:pt x="47" y="563"/>
                </a:lnTo>
                <a:lnTo>
                  <a:pt x="0" y="563"/>
                </a:lnTo>
                <a:moveTo>
                  <a:pt x="0" y="377"/>
                </a:moveTo>
                <a:lnTo>
                  <a:pt x="0" y="237"/>
                </a:lnTo>
                <a:lnTo>
                  <a:pt x="47" y="237"/>
                </a:lnTo>
                <a:lnTo>
                  <a:pt x="47" y="377"/>
                </a:lnTo>
                <a:lnTo>
                  <a:pt x="0" y="377"/>
                </a:lnTo>
                <a:moveTo>
                  <a:pt x="0" y="191"/>
                </a:moveTo>
                <a:lnTo>
                  <a:pt x="0" y="51"/>
                </a:lnTo>
                <a:lnTo>
                  <a:pt x="47" y="51"/>
                </a:lnTo>
                <a:lnTo>
                  <a:pt x="47" y="191"/>
                </a:lnTo>
                <a:lnTo>
                  <a:pt x="0" y="191"/>
                </a:lnTo>
                <a:moveTo>
                  <a:pt x="43" y="0"/>
                </a:moveTo>
                <a:lnTo>
                  <a:pt x="182" y="0"/>
                </a:lnTo>
                <a:lnTo>
                  <a:pt x="182" y="47"/>
                </a:lnTo>
                <a:lnTo>
                  <a:pt x="43" y="47"/>
                </a:lnTo>
                <a:lnTo>
                  <a:pt x="43" y="0"/>
                </a:lnTo>
                <a:moveTo>
                  <a:pt x="229" y="0"/>
                </a:moveTo>
                <a:lnTo>
                  <a:pt x="369" y="0"/>
                </a:lnTo>
                <a:lnTo>
                  <a:pt x="369" y="47"/>
                </a:lnTo>
                <a:lnTo>
                  <a:pt x="229" y="47"/>
                </a:lnTo>
                <a:lnTo>
                  <a:pt x="229" y="0"/>
                </a:lnTo>
                <a:moveTo>
                  <a:pt x="415" y="0"/>
                </a:moveTo>
                <a:lnTo>
                  <a:pt x="555" y="0"/>
                </a:lnTo>
                <a:lnTo>
                  <a:pt x="555" y="47"/>
                </a:lnTo>
                <a:lnTo>
                  <a:pt x="415" y="47"/>
                </a:lnTo>
                <a:lnTo>
                  <a:pt x="415" y="0"/>
                </a:lnTo>
                <a:moveTo>
                  <a:pt x="597" y="0"/>
                </a:moveTo>
                <a:lnTo>
                  <a:pt x="737" y="0"/>
                </a:lnTo>
                <a:lnTo>
                  <a:pt x="737" y="47"/>
                </a:lnTo>
                <a:lnTo>
                  <a:pt x="597" y="47"/>
                </a:lnTo>
                <a:lnTo>
                  <a:pt x="597" y="0"/>
                </a:lnTo>
                <a:moveTo>
                  <a:pt x="783" y="0"/>
                </a:moveTo>
                <a:lnTo>
                  <a:pt x="923" y="0"/>
                </a:lnTo>
                <a:lnTo>
                  <a:pt x="923" y="47"/>
                </a:lnTo>
                <a:lnTo>
                  <a:pt x="783" y="47"/>
                </a:lnTo>
                <a:lnTo>
                  <a:pt x="783" y="0"/>
                </a:lnTo>
                <a:moveTo>
                  <a:pt x="970" y="0"/>
                </a:moveTo>
                <a:lnTo>
                  <a:pt x="1109" y="0"/>
                </a:lnTo>
                <a:lnTo>
                  <a:pt x="1109" y="47"/>
                </a:lnTo>
                <a:lnTo>
                  <a:pt x="970" y="47"/>
                </a:lnTo>
                <a:lnTo>
                  <a:pt x="970" y="0"/>
                </a:lnTo>
                <a:moveTo>
                  <a:pt x="1156" y="0"/>
                </a:moveTo>
                <a:lnTo>
                  <a:pt x="1297" y="0"/>
                </a:lnTo>
                <a:lnTo>
                  <a:pt x="1297" y="47"/>
                </a:lnTo>
                <a:lnTo>
                  <a:pt x="1156" y="47"/>
                </a:lnTo>
                <a:lnTo>
                  <a:pt x="1156" y="0"/>
                </a:lnTo>
                <a:moveTo>
                  <a:pt x="1343" y="0"/>
                </a:moveTo>
                <a:lnTo>
                  <a:pt x="1483" y="0"/>
                </a:lnTo>
                <a:lnTo>
                  <a:pt x="1483" y="47"/>
                </a:lnTo>
                <a:lnTo>
                  <a:pt x="1343" y="47"/>
                </a:lnTo>
                <a:lnTo>
                  <a:pt x="1343" y="0"/>
                </a:lnTo>
                <a:moveTo>
                  <a:pt x="1530" y="0"/>
                </a:moveTo>
                <a:lnTo>
                  <a:pt x="1669" y="0"/>
                </a:lnTo>
                <a:lnTo>
                  <a:pt x="1669" y="47"/>
                </a:lnTo>
                <a:lnTo>
                  <a:pt x="1530" y="47"/>
                </a:lnTo>
                <a:lnTo>
                  <a:pt x="1530" y="0"/>
                </a:lnTo>
                <a:moveTo>
                  <a:pt x="1716" y="0"/>
                </a:moveTo>
                <a:lnTo>
                  <a:pt x="1851" y="0"/>
                </a:lnTo>
                <a:lnTo>
                  <a:pt x="1851" y="47"/>
                </a:lnTo>
                <a:lnTo>
                  <a:pt x="1716" y="47"/>
                </a:lnTo>
                <a:lnTo>
                  <a:pt x="1716" y="0"/>
                </a:lnTo>
                <a:moveTo>
                  <a:pt x="1898" y="0"/>
                </a:moveTo>
                <a:lnTo>
                  <a:pt x="2038" y="0"/>
                </a:lnTo>
                <a:lnTo>
                  <a:pt x="2038" y="47"/>
                </a:lnTo>
                <a:lnTo>
                  <a:pt x="1898" y="47"/>
                </a:lnTo>
                <a:lnTo>
                  <a:pt x="1898" y="0"/>
                </a:lnTo>
                <a:moveTo>
                  <a:pt x="2084" y="0"/>
                </a:moveTo>
                <a:lnTo>
                  <a:pt x="2224" y="0"/>
                </a:lnTo>
                <a:lnTo>
                  <a:pt x="2224" y="47"/>
                </a:lnTo>
                <a:lnTo>
                  <a:pt x="2084" y="47"/>
                </a:lnTo>
                <a:lnTo>
                  <a:pt x="2084" y="0"/>
                </a:lnTo>
                <a:moveTo>
                  <a:pt x="2270" y="0"/>
                </a:moveTo>
                <a:lnTo>
                  <a:pt x="2410" y="0"/>
                </a:lnTo>
                <a:lnTo>
                  <a:pt x="2410" y="47"/>
                </a:lnTo>
                <a:lnTo>
                  <a:pt x="2270" y="47"/>
                </a:lnTo>
                <a:lnTo>
                  <a:pt x="2270" y="0"/>
                </a:lnTo>
                <a:moveTo>
                  <a:pt x="2457" y="0"/>
                </a:moveTo>
                <a:lnTo>
                  <a:pt x="2596" y="0"/>
                </a:lnTo>
                <a:lnTo>
                  <a:pt x="2596" y="47"/>
                </a:lnTo>
                <a:lnTo>
                  <a:pt x="2457" y="47"/>
                </a:lnTo>
                <a:lnTo>
                  <a:pt x="2457" y="0"/>
                </a:lnTo>
                <a:moveTo>
                  <a:pt x="2643" y="0"/>
                </a:moveTo>
                <a:lnTo>
                  <a:pt x="2677" y="0"/>
                </a:lnTo>
                <a:lnTo>
                  <a:pt x="2677" y="148"/>
                </a:lnTo>
                <a:lnTo>
                  <a:pt x="2630" y="148"/>
                </a:lnTo>
                <a:lnTo>
                  <a:pt x="2630" y="26"/>
                </a:lnTo>
                <a:lnTo>
                  <a:pt x="2656" y="47"/>
                </a:lnTo>
                <a:lnTo>
                  <a:pt x="2643" y="47"/>
                </a:lnTo>
                <a:lnTo>
                  <a:pt x="2643" y="0"/>
                </a:lnTo>
                <a:moveTo>
                  <a:pt x="2677" y="195"/>
                </a:moveTo>
                <a:lnTo>
                  <a:pt x="2677" y="335"/>
                </a:lnTo>
                <a:lnTo>
                  <a:pt x="2630" y="335"/>
                </a:lnTo>
                <a:lnTo>
                  <a:pt x="2630" y="195"/>
                </a:lnTo>
                <a:lnTo>
                  <a:pt x="2677" y="195"/>
                </a:lnTo>
                <a:moveTo>
                  <a:pt x="2677" y="381"/>
                </a:moveTo>
                <a:lnTo>
                  <a:pt x="2677" y="521"/>
                </a:lnTo>
                <a:lnTo>
                  <a:pt x="2630" y="521"/>
                </a:lnTo>
                <a:lnTo>
                  <a:pt x="2630" y="381"/>
                </a:lnTo>
                <a:lnTo>
                  <a:pt x="2677" y="381"/>
                </a:lnTo>
                <a:moveTo>
                  <a:pt x="2677" y="567"/>
                </a:moveTo>
                <a:lnTo>
                  <a:pt x="2677" y="707"/>
                </a:lnTo>
                <a:lnTo>
                  <a:pt x="2630" y="707"/>
                </a:lnTo>
                <a:lnTo>
                  <a:pt x="2630" y="567"/>
                </a:lnTo>
                <a:lnTo>
                  <a:pt x="2677" y="567"/>
                </a:lnTo>
                <a:moveTo>
                  <a:pt x="2677" y="754"/>
                </a:moveTo>
                <a:lnTo>
                  <a:pt x="2677" y="893"/>
                </a:lnTo>
                <a:lnTo>
                  <a:pt x="2630" y="893"/>
                </a:lnTo>
                <a:lnTo>
                  <a:pt x="2630" y="754"/>
                </a:lnTo>
                <a:lnTo>
                  <a:pt x="2677" y="754"/>
                </a:lnTo>
                <a:moveTo>
                  <a:pt x="2677" y="940"/>
                </a:moveTo>
                <a:lnTo>
                  <a:pt x="2677" y="1080"/>
                </a:lnTo>
                <a:lnTo>
                  <a:pt x="2630" y="1080"/>
                </a:lnTo>
                <a:lnTo>
                  <a:pt x="2630" y="940"/>
                </a:lnTo>
                <a:lnTo>
                  <a:pt x="2677" y="940"/>
                </a:lnTo>
                <a:moveTo>
                  <a:pt x="2677" y="1126"/>
                </a:moveTo>
                <a:lnTo>
                  <a:pt x="2677" y="1262"/>
                </a:lnTo>
                <a:lnTo>
                  <a:pt x="2630" y="1262"/>
                </a:lnTo>
                <a:lnTo>
                  <a:pt x="2630" y="1126"/>
                </a:lnTo>
                <a:lnTo>
                  <a:pt x="2677" y="1126"/>
                </a:lnTo>
                <a:moveTo>
                  <a:pt x="2677" y="1308"/>
                </a:moveTo>
                <a:lnTo>
                  <a:pt x="2677" y="1448"/>
                </a:lnTo>
                <a:lnTo>
                  <a:pt x="2630" y="1448"/>
                </a:lnTo>
                <a:lnTo>
                  <a:pt x="2630" y="1308"/>
                </a:lnTo>
                <a:lnTo>
                  <a:pt x="2677" y="1308"/>
                </a:lnTo>
                <a:moveTo>
                  <a:pt x="2677" y="1495"/>
                </a:moveTo>
                <a:lnTo>
                  <a:pt x="2677" y="1634"/>
                </a:lnTo>
                <a:lnTo>
                  <a:pt x="2630" y="1634"/>
                </a:lnTo>
                <a:lnTo>
                  <a:pt x="2630" y="1495"/>
                </a:lnTo>
                <a:lnTo>
                  <a:pt x="2677" y="1495"/>
                </a:lnTo>
                <a:moveTo>
                  <a:pt x="2677" y="1681"/>
                </a:moveTo>
                <a:lnTo>
                  <a:pt x="2677" y="1821"/>
                </a:lnTo>
                <a:lnTo>
                  <a:pt x="2630" y="1821"/>
                </a:lnTo>
                <a:lnTo>
                  <a:pt x="2630" y="1681"/>
                </a:lnTo>
                <a:lnTo>
                  <a:pt x="2677" y="1681"/>
                </a:lnTo>
                <a:moveTo>
                  <a:pt x="2677" y="1867"/>
                </a:moveTo>
                <a:lnTo>
                  <a:pt x="2677" y="2007"/>
                </a:lnTo>
                <a:lnTo>
                  <a:pt x="2630" y="2007"/>
                </a:lnTo>
                <a:lnTo>
                  <a:pt x="2630" y="1867"/>
                </a:lnTo>
                <a:lnTo>
                  <a:pt x="2677" y="1867"/>
                </a:lnTo>
                <a:moveTo>
                  <a:pt x="2677" y="2054"/>
                </a:moveTo>
                <a:lnTo>
                  <a:pt x="2677" y="2194"/>
                </a:lnTo>
                <a:lnTo>
                  <a:pt x="2630" y="2194"/>
                </a:lnTo>
                <a:lnTo>
                  <a:pt x="2630" y="2054"/>
                </a:lnTo>
                <a:lnTo>
                  <a:pt x="2677" y="2054"/>
                </a:lnTo>
                <a:moveTo>
                  <a:pt x="2677" y="2241"/>
                </a:moveTo>
                <a:lnTo>
                  <a:pt x="2677" y="2380"/>
                </a:lnTo>
                <a:lnTo>
                  <a:pt x="2630" y="2380"/>
                </a:lnTo>
                <a:lnTo>
                  <a:pt x="2630" y="2241"/>
                </a:lnTo>
                <a:lnTo>
                  <a:pt x="2677" y="2241"/>
                </a:lnTo>
                <a:moveTo>
                  <a:pt x="2677" y="2423"/>
                </a:moveTo>
                <a:lnTo>
                  <a:pt x="2677" y="2562"/>
                </a:lnTo>
                <a:lnTo>
                  <a:pt x="2630" y="2562"/>
                </a:lnTo>
                <a:lnTo>
                  <a:pt x="2630" y="2423"/>
                </a:lnTo>
                <a:lnTo>
                  <a:pt x="2677" y="2423"/>
                </a:lnTo>
                <a:moveTo>
                  <a:pt x="2677" y="2609"/>
                </a:moveTo>
                <a:lnTo>
                  <a:pt x="2677" y="2749"/>
                </a:lnTo>
                <a:lnTo>
                  <a:pt x="2630" y="2749"/>
                </a:lnTo>
                <a:lnTo>
                  <a:pt x="2630" y="2609"/>
                </a:lnTo>
                <a:lnTo>
                  <a:pt x="2677" y="2609"/>
                </a:lnTo>
                <a:moveTo>
                  <a:pt x="2677" y="2795"/>
                </a:moveTo>
                <a:lnTo>
                  <a:pt x="2677" y="2935"/>
                </a:lnTo>
                <a:lnTo>
                  <a:pt x="2630" y="2935"/>
                </a:lnTo>
                <a:lnTo>
                  <a:pt x="2630" y="2795"/>
                </a:lnTo>
                <a:lnTo>
                  <a:pt x="2677" y="2795"/>
                </a:lnTo>
                <a:moveTo>
                  <a:pt x="2677" y="2981"/>
                </a:moveTo>
                <a:lnTo>
                  <a:pt x="2677" y="3121"/>
                </a:lnTo>
                <a:lnTo>
                  <a:pt x="2630" y="3121"/>
                </a:lnTo>
                <a:lnTo>
                  <a:pt x="2630" y="2981"/>
                </a:lnTo>
                <a:lnTo>
                  <a:pt x="2677" y="2981"/>
                </a:lnTo>
                <a:moveTo>
                  <a:pt x="2677" y="3168"/>
                </a:moveTo>
                <a:lnTo>
                  <a:pt x="2677" y="3307"/>
                </a:lnTo>
                <a:lnTo>
                  <a:pt x="2630" y="3307"/>
                </a:lnTo>
                <a:lnTo>
                  <a:pt x="2630" y="3168"/>
                </a:lnTo>
                <a:lnTo>
                  <a:pt x="2677" y="3168"/>
                </a:lnTo>
                <a:moveTo>
                  <a:pt x="2677" y="3354"/>
                </a:moveTo>
                <a:lnTo>
                  <a:pt x="2677" y="3494"/>
                </a:lnTo>
                <a:lnTo>
                  <a:pt x="2630" y="3494"/>
                </a:lnTo>
                <a:lnTo>
                  <a:pt x="2630" y="3354"/>
                </a:lnTo>
                <a:lnTo>
                  <a:pt x="2677" y="3354"/>
                </a:lnTo>
                <a:moveTo>
                  <a:pt x="2651" y="3557"/>
                </a:moveTo>
                <a:lnTo>
                  <a:pt x="2512" y="3557"/>
                </a:lnTo>
                <a:lnTo>
                  <a:pt x="2512" y="3511"/>
                </a:lnTo>
                <a:lnTo>
                  <a:pt x="2651" y="3511"/>
                </a:lnTo>
                <a:lnTo>
                  <a:pt x="2651" y="3557"/>
                </a:lnTo>
                <a:moveTo>
                  <a:pt x="2465" y="3557"/>
                </a:moveTo>
                <a:lnTo>
                  <a:pt x="2325" y="3557"/>
                </a:lnTo>
                <a:lnTo>
                  <a:pt x="2325" y="3511"/>
                </a:lnTo>
                <a:lnTo>
                  <a:pt x="2465" y="3511"/>
                </a:lnTo>
                <a:lnTo>
                  <a:pt x="2465" y="3557"/>
                </a:lnTo>
                <a:moveTo>
                  <a:pt x="2279" y="3557"/>
                </a:moveTo>
                <a:lnTo>
                  <a:pt x="2139" y="3557"/>
                </a:lnTo>
                <a:lnTo>
                  <a:pt x="2139" y="3511"/>
                </a:lnTo>
                <a:lnTo>
                  <a:pt x="2279" y="3511"/>
                </a:lnTo>
                <a:lnTo>
                  <a:pt x="2279" y="3557"/>
                </a:lnTo>
                <a:moveTo>
                  <a:pt x="2093" y="3557"/>
                </a:moveTo>
                <a:lnTo>
                  <a:pt x="1953" y="3557"/>
                </a:lnTo>
                <a:lnTo>
                  <a:pt x="1953" y="3511"/>
                </a:lnTo>
                <a:lnTo>
                  <a:pt x="2093" y="3511"/>
                </a:lnTo>
                <a:lnTo>
                  <a:pt x="2093" y="3557"/>
                </a:lnTo>
                <a:moveTo>
                  <a:pt x="1906" y="3557"/>
                </a:moveTo>
                <a:lnTo>
                  <a:pt x="1767" y="3557"/>
                </a:lnTo>
                <a:lnTo>
                  <a:pt x="1767" y="3511"/>
                </a:lnTo>
                <a:lnTo>
                  <a:pt x="1906" y="3511"/>
                </a:lnTo>
                <a:lnTo>
                  <a:pt x="1906" y="3557"/>
                </a:lnTo>
                <a:moveTo>
                  <a:pt x="1720" y="3557"/>
                </a:moveTo>
                <a:lnTo>
                  <a:pt x="1580" y="3557"/>
                </a:lnTo>
                <a:lnTo>
                  <a:pt x="1580" y="3511"/>
                </a:lnTo>
                <a:lnTo>
                  <a:pt x="1720" y="3511"/>
                </a:lnTo>
                <a:lnTo>
                  <a:pt x="1720" y="3557"/>
                </a:lnTo>
                <a:moveTo>
                  <a:pt x="1534" y="3557"/>
                </a:moveTo>
                <a:lnTo>
                  <a:pt x="1398" y="3557"/>
                </a:lnTo>
                <a:lnTo>
                  <a:pt x="1398" y="3511"/>
                </a:lnTo>
                <a:lnTo>
                  <a:pt x="1534" y="3511"/>
                </a:lnTo>
                <a:lnTo>
                  <a:pt x="1534" y="3557"/>
                </a:lnTo>
                <a:moveTo>
                  <a:pt x="1352" y="3557"/>
                </a:moveTo>
                <a:lnTo>
                  <a:pt x="1211" y="3557"/>
                </a:lnTo>
                <a:lnTo>
                  <a:pt x="1211" y="3511"/>
                </a:lnTo>
                <a:lnTo>
                  <a:pt x="1352" y="3511"/>
                </a:lnTo>
                <a:lnTo>
                  <a:pt x="1352" y="3557"/>
                </a:lnTo>
                <a:moveTo>
                  <a:pt x="1165" y="3557"/>
                </a:moveTo>
                <a:lnTo>
                  <a:pt x="1025" y="3557"/>
                </a:lnTo>
                <a:lnTo>
                  <a:pt x="1025" y="3511"/>
                </a:lnTo>
                <a:lnTo>
                  <a:pt x="1165" y="3511"/>
                </a:lnTo>
                <a:lnTo>
                  <a:pt x="1165" y="3557"/>
                </a:lnTo>
                <a:moveTo>
                  <a:pt x="978" y="3557"/>
                </a:moveTo>
                <a:lnTo>
                  <a:pt x="839" y="3557"/>
                </a:lnTo>
                <a:lnTo>
                  <a:pt x="839" y="3511"/>
                </a:lnTo>
                <a:lnTo>
                  <a:pt x="978" y="3511"/>
                </a:lnTo>
                <a:lnTo>
                  <a:pt x="978" y="3557"/>
                </a:lnTo>
                <a:moveTo>
                  <a:pt x="792" y="3557"/>
                </a:moveTo>
                <a:lnTo>
                  <a:pt x="652" y="3557"/>
                </a:lnTo>
                <a:lnTo>
                  <a:pt x="652" y="3511"/>
                </a:lnTo>
                <a:lnTo>
                  <a:pt x="792" y="3511"/>
                </a:lnTo>
                <a:lnTo>
                  <a:pt x="792" y="3557"/>
                </a:lnTo>
                <a:moveTo>
                  <a:pt x="606" y="3557"/>
                </a:moveTo>
                <a:lnTo>
                  <a:pt x="466" y="3557"/>
                </a:lnTo>
                <a:lnTo>
                  <a:pt x="466" y="3511"/>
                </a:lnTo>
                <a:lnTo>
                  <a:pt x="606" y="3511"/>
                </a:lnTo>
                <a:lnTo>
                  <a:pt x="606" y="3557"/>
                </a:lnTo>
                <a:moveTo>
                  <a:pt x="419" y="3557"/>
                </a:moveTo>
                <a:lnTo>
                  <a:pt x="280" y="3557"/>
                </a:lnTo>
                <a:lnTo>
                  <a:pt x="280" y="3511"/>
                </a:lnTo>
                <a:lnTo>
                  <a:pt x="419" y="3511"/>
                </a:lnTo>
                <a:lnTo>
                  <a:pt x="419" y="3557"/>
                </a:lnTo>
                <a:moveTo>
                  <a:pt x="233" y="3557"/>
                </a:moveTo>
                <a:lnTo>
                  <a:pt x="98" y="3557"/>
                </a:lnTo>
                <a:lnTo>
                  <a:pt x="98" y="3511"/>
                </a:lnTo>
                <a:lnTo>
                  <a:pt x="233" y="3511"/>
                </a:lnTo>
                <a:lnTo>
                  <a:pt x="233" y="3557"/>
                </a:lnTo>
                <a:moveTo>
                  <a:pt x="51" y="3557"/>
                </a:moveTo>
                <a:lnTo>
                  <a:pt x="21" y="3557"/>
                </a:lnTo>
                <a:lnTo>
                  <a:pt x="21" y="3511"/>
                </a:lnTo>
                <a:lnTo>
                  <a:pt x="51" y="3511"/>
                </a:lnTo>
                <a:lnTo>
                  <a:pt x="51" y="355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9" name="직사각형 18"/>
          <p:cNvSpPr/>
          <p:nvPr/>
        </p:nvSpPr>
        <p:spPr>
          <a:xfrm>
            <a:off x="1217520" y="5078880"/>
            <a:ext cx="3016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O&amp;M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0" name="직사각형 20"/>
          <p:cNvSpPr/>
          <p:nvPr/>
        </p:nvSpPr>
        <p:spPr>
          <a:xfrm>
            <a:off x="2141280" y="2483640"/>
            <a:ext cx="6904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Contractor 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1" name="직사각형 22"/>
          <p:cNvSpPr/>
          <p:nvPr/>
        </p:nvSpPr>
        <p:spPr>
          <a:xfrm>
            <a:off x="2176200" y="2629800"/>
            <a:ext cx="6249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Signature 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2" name="그림 24" descr="노랑이(가) 표시된 사진&#10;&#10;AI 생성 콘텐츠는 정확하지 않을 수 있습니다."/>
          <p:cNvPicPr/>
          <p:nvPr/>
        </p:nvPicPr>
        <p:blipFill>
          <a:blip r:embed="rId3"/>
          <a:stretch/>
        </p:blipFill>
        <p:spPr>
          <a:xfrm>
            <a:off x="1963080" y="3465720"/>
            <a:ext cx="952920" cy="1111680"/>
          </a:xfrm>
          <a:prstGeom prst="rect">
            <a:avLst/>
          </a:prstGeom>
          <a:ln w="0">
            <a:noFill/>
          </a:ln>
        </p:spPr>
      </p:pic>
      <p:sp>
        <p:nvSpPr>
          <p:cNvPr id="153" name="자유형: 도형 26"/>
          <p:cNvSpPr/>
          <p:nvPr/>
        </p:nvSpPr>
        <p:spPr>
          <a:xfrm>
            <a:off x="1958040" y="3459600"/>
            <a:ext cx="961560" cy="1119960"/>
          </a:xfrm>
          <a:custGeom>
            <a:avLst/>
            <a:gdLst>
              <a:gd name="textAreaLeft" fmla="*/ 0 w 961560"/>
              <a:gd name="textAreaRight" fmla="*/ 963720 w 961560"/>
              <a:gd name="textAreaTop" fmla="*/ 0 h 1119960"/>
              <a:gd name="textAreaBottom" fmla="*/ 1122120 h 1119960"/>
            </a:gdLst>
            <a:ahLst/>
            <a:cxnLst/>
            <a:rect l="textAreaLeft" t="textAreaTop" r="textAreaRight" b="textAreaBottom"/>
            <a:pathLst>
              <a:path w="2677" h="3117">
                <a:moveTo>
                  <a:pt x="0" y="3095"/>
                </a:moveTo>
                <a:lnTo>
                  <a:pt x="0" y="2956"/>
                </a:lnTo>
                <a:lnTo>
                  <a:pt x="47" y="2956"/>
                </a:lnTo>
                <a:lnTo>
                  <a:pt x="47" y="3095"/>
                </a:lnTo>
                <a:lnTo>
                  <a:pt x="0" y="3095"/>
                </a:lnTo>
                <a:moveTo>
                  <a:pt x="0" y="2909"/>
                </a:moveTo>
                <a:lnTo>
                  <a:pt x="0" y="2769"/>
                </a:lnTo>
                <a:lnTo>
                  <a:pt x="47" y="2769"/>
                </a:lnTo>
                <a:lnTo>
                  <a:pt x="47" y="2909"/>
                </a:lnTo>
                <a:lnTo>
                  <a:pt x="0" y="2909"/>
                </a:lnTo>
                <a:moveTo>
                  <a:pt x="0" y="2723"/>
                </a:moveTo>
                <a:lnTo>
                  <a:pt x="0" y="2583"/>
                </a:lnTo>
                <a:lnTo>
                  <a:pt x="47" y="2583"/>
                </a:lnTo>
                <a:lnTo>
                  <a:pt x="47" y="2723"/>
                </a:lnTo>
                <a:lnTo>
                  <a:pt x="0" y="2723"/>
                </a:lnTo>
                <a:moveTo>
                  <a:pt x="0" y="2537"/>
                </a:moveTo>
                <a:lnTo>
                  <a:pt x="0" y="2397"/>
                </a:lnTo>
                <a:lnTo>
                  <a:pt x="47" y="2397"/>
                </a:lnTo>
                <a:lnTo>
                  <a:pt x="47" y="2537"/>
                </a:lnTo>
                <a:lnTo>
                  <a:pt x="0" y="2537"/>
                </a:lnTo>
                <a:moveTo>
                  <a:pt x="0" y="2350"/>
                </a:moveTo>
                <a:lnTo>
                  <a:pt x="0" y="2211"/>
                </a:lnTo>
                <a:lnTo>
                  <a:pt x="47" y="2211"/>
                </a:lnTo>
                <a:lnTo>
                  <a:pt x="47" y="2350"/>
                </a:lnTo>
                <a:lnTo>
                  <a:pt x="0" y="2350"/>
                </a:lnTo>
                <a:moveTo>
                  <a:pt x="0" y="2164"/>
                </a:moveTo>
                <a:lnTo>
                  <a:pt x="0" y="2024"/>
                </a:lnTo>
                <a:lnTo>
                  <a:pt x="47" y="2024"/>
                </a:lnTo>
                <a:lnTo>
                  <a:pt x="47" y="2164"/>
                </a:lnTo>
                <a:lnTo>
                  <a:pt x="0" y="2164"/>
                </a:lnTo>
                <a:moveTo>
                  <a:pt x="0" y="1978"/>
                </a:moveTo>
                <a:lnTo>
                  <a:pt x="0" y="1842"/>
                </a:lnTo>
                <a:lnTo>
                  <a:pt x="47" y="1842"/>
                </a:lnTo>
                <a:lnTo>
                  <a:pt x="47" y="1978"/>
                </a:lnTo>
                <a:lnTo>
                  <a:pt x="0" y="1978"/>
                </a:lnTo>
                <a:moveTo>
                  <a:pt x="0" y="1796"/>
                </a:moveTo>
                <a:lnTo>
                  <a:pt x="0" y="1656"/>
                </a:lnTo>
                <a:lnTo>
                  <a:pt x="47" y="1656"/>
                </a:lnTo>
                <a:lnTo>
                  <a:pt x="47" y="1796"/>
                </a:lnTo>
                <a:lnTo>
                  <a:pt x="0" y="1796"/>
                </a:lnTo>
                <a:moveTo>
                  <a:pt x="0" y="1610"/>
                </a:moveTo>
                <a:lnTo>
                  <a:pt x="0" y="1470"/>
                </a:lnTo>
                <a:lnTo>
                  <a:pt x="47" y="1470"/>
                </a:lnTo>
                <a:lnTo>
                  <a:pt x="47" y="1610"/>
                </a:lnTo>
                <a:lnTo>
                  <a:pt x="0" y="1610"/>
                </a:lnTo>
                <a:moveTo>
                  <a:pt x="0" y="1423"/>
                </a:moveTo>
                <a:lnTo>
                  <a:pt x="0" y="1284"/>
                </a:lnTo>
                <a:lnTo>
                  <a:pt x="47" y="1284"/>
                </a:lnTo>
                <a:lnTo>
                  <a:pt x="47" y="1423"/>
                </a:lnTo>
                <a:lnTo>
                  <a:pt x="0" y="1423"/>
                </a:lnTo>
                <a:moveTo>
                  <a:pt x="0" y="1237"/>
                </a:moveTo>
                <a:lnTo>
                  <a:pt x="0" y="1097"/>
                </a:lnTo>
                <a:lnTo>
                  <a:pt x="47" y="1097"/>
                </a:lnTo>
                <a:lnTo>
                  <a:pt x="47" y="1237"/>
                </a:lnTo>
                <a:lnTo>
                  <a:pt x="0" y="1237"/>
                </a:lnTo>
                <a:moveTo>
                  <a:pt x="0" y="1051"/>
                </a:moveTo>
                <a:lnTo>
                  <a:pt x="0" y="911"/>
                </a:lnTo>
                <a:lnTo>
                  <a:pt x="47" y="911"/>
                </a:lnTo>
                <a:lnTo>
                  <a:pt x="47" y="1051"/>
                </a:lnTo>
                <a:lnTo>
                  <a:pt x="0" y="1051"/>
                </a:lnTo>
                <a:moveTo>
                  <a:pt x="0" y="864"/>
                </a:moveTo>
                <a:lnTo>
                  <a:pt x="0" y="725"/>
                </a:lnTo>
                <a:lnTo>
                  <a:pt x="47" y="725"/>
                </a:lnTo>
                <a:lnTo>
                  <a:pt x="47" y="864"/>
                </a:lnTo>
                <a:lnTo>
                  <a:pt x="0" y="864"/>
                </a:lnTo>
                <a:moveTo>
                  <a:pt x="0" y="682"/>
                </a:moveTo>
                <a:lnTo>
                  <a:pt x="0" y="543"/>
                </a:lnTo>
                <a:lnTo>
                  <a:pt x="47" y="543"/>
                </a:lnTo>
                <a:lnTo>
                  <a:pt x="47" y="682"/>
                </a:lnTo>
                <a:lnTo>
                  <a:pt x="0" y="682"/>
                </a:lnTo>
                <a:moveTo>
                  <a:pt x="0" y="496"/>
                </a:moveTo>
                <a:lnTo>
                  <a:pt x="0" y="356"/>
                </a:lnTo>
                <a:lnTo>
                  <a:pt x="47" y="356"/>
                </a:lnTo>
                <a:lnTo>
                  <a:pt x="47" y="496"/>
                </a:lnTo>
                <a:lnTo>
                  <a:pt x="0" y="496"/>
                </a:lnTo>
                <a:moveTo>
                  <a:pt x="0" y="310"/>
                </a:moveTo>
                <a:lnTo>
                  <a:pt x="0" y="169"/>
                </a:lnTo>
                <a:lnTo>
                  <a:pt x="47" y="169"/>
                </a:lnTo>
                <a:lnTo>
                  <a:pt x="47" y="310"/>
                </a:lnTo>
                <a:lnTo>
                  <a:pt x="0" y="310"/>
                </a:lnTo>
                <a:moveTo>
                  <a:pt x="0" y="123"/>
                </a:moveTo>
                <a:lnTo>
                  <a:pt x="0" y="0"/>
                </a:lnTo>
                <a:lnTo>
                  <a:pt x="64" y="0"/>
                </a:lnTo>
                <a:lnTo>
                  <a:pt x="64" y="46"/>
                </a:lnTo>
                <a:lnTo>
                  <a:pt x="21" y="46"/>
                </a:lnTo>
                <a:lnTo>
                  <a:pt x="47" y="25"/>
                </a:lnTo>
                <a:lnTo>
                  <a:pt x="47" y="123"/>
                </a:lnTo>
                <a:lnTo>
                  <a:pt x="0" y="123"/>
                </a:lnTo>
                <a:moveTo>
                  <a:pt x="110" y="0"/>
                </a:moveTo>
                <a:lnTo>
                  <a:pt x="250" y="0"/>
                </a:lnTo>
                <a:lnTo>
                  <a:pt x="250" y="46"/>
                </a:lnTo>
                <a:lnTo>
                  <a:pt x="110" y="46"/>
                </a:lnTo>
                <a:lnTo>
                  <a:pt x="110" y="0"/>
                </a:lnTo>
                <a:moveTo>
                  <a:pt x="297" y="0"/>
                </a:moveTo>
                <a:lnTo>
                  <a:pt x="436" y="0"/>
                </a:lnTo>
                <a:lnTo>
                  <a:pt x="436" y="46"/>
                </a:lnTo>
                <a:lnTo>
                  <a:pt x="297" y="46"/>
                </a:lnTo>
                <a:lnTo>
                  <a:pt x="297" y="0"/>
                </a:lnTo>
                <a:moveTo>
                  <a:pt x="479" y="0"/>
                </a:moveTo>
                <a:lnTo>
                  <a:pt x="618" y="0"/>
                </a:lnTo>
                <a:lnTo>
                  <a:pt x="618" y="46"/>
                </a:lnTo>
                <a:lnTo>
                  <a:pt x="479" y="46"/>
                </a:lnTo>
                <a:lnTo>
                  <a:pt x="479" y="0"/>
                </a:lnTo>
                <a:moveTo>
                  <a:pt x="665" y="0"/>
                </a:moveTo>
                <a:lnTo>
                  <a:pt x="805" y="0"/>
                </a:lnTo>
                <a:lnTo>
                  <a:pt x="805" y="46"/>
                </a:lnTo>
                <a:lnTo>
                  <a:pt x="665" y="46"/>
                </a:lnTo>
                <a:lnTo>
                  <a:pt x="665" y="0"/>
                </a:lnTo>
                <a:moveTo>
                  <a:pt x="851" y="0"/>
                </a:moveTo>
                <a:lnTo>
                  <a:pt x="991" y="0"/>
                </a:lnTo>
                <a:lnTo>
                  <a:pt x="991" y="46"/>
                </a:lnTo>
                <a:lnTo>
                  <a:pt x="851" y="46"/>
                </a:lnTo>
                <a:lnTo>
                  <a:pt x="851" y="0"/>
                </a:lnTo>
                <a:moveTo>
                  <a:pt x="1038" y="0"/>
                </a:moveTo>
                <a:lnTo>
                  <a:pt x="1177" y="0"/>
                </a:lnTo>
                <a:lnTo>
                  <a:pt x="1177" y="46"/>
                </a:lnTo>
                <a:lnTo>
                  <a:pt x="1038" y="46"/>
                </a:lnTo>
                <a:lnTo>
                  <a:pt x="1038" y="0"/>
                </a:lnTo>
                <a:moveTo>
                  <a:pt x="1224" y="0"/>
                </a:moveTo>
                <a:lnTo>
                  <a:pt x="1364" y="0"/>
                </a:lnTo>
                <a:lnTo>
                  <a:pt x="1364" y="46"/>
                </a:lnTo>
                <a:lnTo>
                  <a:pt x="1224" y="46"/>
                </a:lnTo>
                <a:lnTo>
                  <a:pt x="1224" y="0"/>
                </a:lnTo>
                <a:moveTo>
                  <a:pt x="1411" y="0"/>
                </a:moveTo>
                <a:lnTo>
                  <a:pt x="1551" y="0"/>
                </a:lnTo>
                <a:lnTo>
                  <a:pt x="1551" y="46"/>
                </a:lnTo>
                <a:lnTo>
                  <a:pt x="1411" y="46"/>
                </a:lnTo>
                <a:lnTo>
                  <a:pt x="1411" y="0"/>
                </a:lnTo>
                <a:moveTo>
                  <a:pt x="1597" y="0"/>
                </a:moveTo>
                <a:lnTo>
                  <a:pt x="1733" y="0"/>
                </a:lnTo>
                <a:lnTo>
                  <a:pt x="1733" y="46"/>
                </a:lnTo>
                <a:lnTo>
                  <a:pt x="1597" y="46"/>
                </a:lnTo>
                <a:lnTo>
                  <a:pt x="1597" y="0"/>
                </a:lnTo>
                <a:moveTo>
                  <a:pt x="1779" y="0"/>
                </a:moveTo>
                <a:lnTo>
                  <a:pt x="1919" y="0"/>
                </a:lnTo>
                <a:lnTo>
                  <a:pt x="1919" y="46"/>
                </a:lnTo>
                <a:lnTo>
                  <a:pt x="1779" y="46"/>
                </a:lnTo>
                <a:lnTo>
                  <a:pt x="1779" y="0"/>
                </a:lnTo>
                <a:moveTo>
                  <a:pt x="1966" y="0"/>
                </a:moveTo>
                <a:lnTo>
                  <a:pt x="2105" y="0"/>
                </a:lnTo>
                <a:lnTo>
                  <a:pt x="2105" y="46"/>
                </a:lnTo>
                <a:lnTo>
                  <a:pt x="1966" y="46"/>
                </a:lnTo>
                <a:lnTo>
                  <a:pt x="1966" y="0"/>
                </a:lnTo>
                <a:moveTo>
                  <a:pt x="2152" y="0"/>
                </a:moveTo>
                <a:lnTo>
                  <a:pt x="2292" y="0"/>
                </a:lnTo>
                <a:lnTo>
                  <a:pt x="2292" y="46"/>
                </a:lnTo>
                <a:lnTo>
                  <a:pt x="2152" y="46"/>
                </a:lnTo>
                <a:lnTo>
                  <a:pt x="2152" y="0"/>
                </a:lnTo>
                <a:moveTo>
                  <a:pt x="2338" y="0"/>
                </a:moveTo>
                <a:lnTo>
                  <a:pt x="2478" y="0"/>
                </a:lnTo>
                <a:lnTo>
                  <a:pt x="2478" y="46"/>
                </a:lnTo>
                <a:lnTo>
                  <a:pt x="2338" y="46"/>
                </a:lnTo>
                <a:lnTo>
                  <a:pt x="2338" y="0"/>
                </a:lnTo>
                <a:moveTo>
                  <a:pt x="2524" y="0"/>
                </a:moveTo>
                <a:lnTo>
                  <a:pt x="2677" y="0"/>
                </a:lnTo>
                <a:lnTo>
                  <a:pt x="2677" y="29"/>
                </a:lnTo>
                <a:lnTo>
                  <a:pt x="2630" y="29"/>
                </a:lnTo>
                <a:lnTo>
                  <a:pt x="2630" y="25"/>
                </a:lnTo>
                <a:lnTo>
                  <a:pt x="2656" y="46"/>
                </a:lnTo>
                <a:lnTo>
                  <a:pt x="2524" y="46"/>
                </a:lnTo>
                <a:lnTo>
                  <a:pt x="2524" y="0"/>
                </a:lnTo>
                <a:moveTo>
                  <a:pt x="2677" y="76"/>
                </a:moveTo>
                <a:lnTo>
                  <a:pt x="2677" y="217"/>
                </a:lnTo>
                <a:lnTo>
                  <a:pt x="2630" y="217"/>
                </a:lnTo>
                <a:lnTo>
                  <a:pt x="2630" y="76"/>
                </a:lnTo>
                <a:lnTo>
                  <a:pt x="2677" y="76"/>
                </a:lnTo>
                <a:moveTo>
                  <a:pt x="2677" y="263"/>
                </a:moveTo>
                <a:lnTo>
                  <a:pt x="2677" y="403"/>
                </a:lnTo>
                <a:lnTo>
                  <a:pt x="2630" y="403"/>
                </a:lnTo>
                <a:lnTo>
                  <a:pt x="2630" y="263"/>
                </a:lnTo>
                <a:lnTo>
                  <a:pt x="2677" y="263"/>
                </a:lnTo>
                <a:moveTo>
                  <a:pt x="2677" y="450"/>
                </a:moveTo>
                <a:lnTo>
                  <a:pt x="2677" y="589"/>
                </a:lnTo>
                <a:lnTo>
                  <a:pt x="2630" y="589"/>
                </a:lnTo>
                <a:lnTo>
                  <a:pt x="2630" y="450"/>
                </a:lnTo>
                <a:lnTo>
                  <a:pt x="2677" y="450"/>
                </a:lnTo>
                <a:moveTo>
                  <a:pt x="2677" y="636"/>
                </a:moveTo>
                <a:lnTo>
                  <a:pt x="2677" y="776"/>
                </a:lnTo>
                <a:lnTo>
                  <a:pt x="2630" y="776"/>
                </a:lnTo>
                <a:lnTo>
                  <a:pt x="2630" y="636"/>
                </a:lnTo>
                <a:lnTo>
                  <a:pt x="2677" y="636"/>
                </a:lnTo>
                <a:moveTo>
                  <a:pt x="2677" y="822"/>
                </a:moveTo>
                <a:lnTo>
                  <a:pt x="2677" y="962"/>
                </a:lnTo>
                <a:lnTo>
                  <a:pt x="2630" y="962"/>
                </a:lnTo>
                <a:lnTo>
                  <a:pt x="2630" y="822"/>
                </a:lnTo>
                <a:lnTo>
                  <a:pt x="2677" y="822"/>
                </a:lnTo>
                <a:moveTo>
                  <a:pt x="2677" y="1008"/>
                </a:moveTo>
                <a:lnTo>
                  <a:pt x="2677" y="1144"/>
                </a:lnTo>
                <a:lnTo>
                  <a:pt x="2630" y="1144"/>
                </a:lnTo>
                <a:lnTo>
                  <a:pt x="2630" y="1008"/>
                </a:lnTo>
                <a:lnTo>
                  <a:pt x="2677" y="1008"/>
                </a:lnTo>
                <a:moveTo>
                  <a:pt x="2677" y="1190"/>
                </a:moveTo>
                <a:lnTo>
                  <a:pt x="2677" y="1330"/>
                </a:lnTo>
                <a:lnTo>
                  <a:pt x="2630" y="1330"/>
                </a:lnTo>
                <a:lnTo>
                  <a:pt x="2630" y="1190"/>
                </a:lnTo>
                <a:lnTo>
                  <a:pt x="2677" y="1190"/>
                </a:lnTo>
                <a:moveTo>
                  <a:pt x="2677" y="1377"/>
                </a:moveTo>
                <a:lnTo>
                  <a:pt x="2677" y="1516"/>
                </a:lnTo>
                <a:lnTo>
                  <a:pt x="2630" y="1516"/>
                </a:lnTo>
                <a:lnTo>
                  <a:pt x="2630" y="1377"/>
                </a:lnTo>
                <a:lnTo>
                  <a:pt x="2677" y="1377"/>
                </a:lnTo>
                <a:moveTo>
                  <a:pt x="2677" y="1563"/>
                </a:moveTo>
                <a:lnTo>
                  <a:pt x="2677" y="1703"/>
                </a:lnTo>
                <a:lnTo>
                  <a:pt x="2630" y="1703"/>
                </a:lnTo>
                <a:lnTo>
                  <a:pt x="2630" y="1563"/>
                </a:lnTo>
                <a:lnTo>
                  <a:pt x="2677" y="1563"/>
                </a:lnTo>
                <a:moveTo>
                  <a:pt x="2677" y="1749"/>
                </a:moveTo>
                <a:lnTo>
                  <a:pt x="2677" y="1889"/>
                </a:lnTo>
                <a:lnTo>
                  <a:pt x="2630" y="1889"/>
                </a:lnTo>
                <a:lnTo>
                  <a:pt x="2630" y="1749"/>
                </a:lnTo>
                <a:lnTo>
                  <a:pt x="2677" y="1749"/>
                </a:lnTo>
                <a:moveTo>
                  <a:pt x="2677" y="1935"/>
                </a:moveTo>
                <a:lnTo>
                  <a:pt x="2677" y="2075"/>
                </a:lnTo>
                <a:lnTo>
                  <a:pt x="2630" y="2075"/>
                </a:lnTo>
                <a:lnTo>
                  <a:pt x="2630" y="1935"/>
                </a:lnTo>
                <a:lnTo>
                  <a:pt x="2677" y="1935"/>
                </a:lnTo>
                <a:moveTo>
                  <a:pt x="2677" y="2122"/>
                </a:moveTo>
                <a:lnTo>
                  <a:pt x="2677" y="2257"/>
                </a:lnTo>
                <a:lnTo>
                  <a:pt x="2630" y="2257"/>
                </a:lnTo>
                <a:lnTo>
                  <a:pt x="2630" y="2122"/>
                </a:lnTo>
                <a:lnTo>
                  <a:pt x="2677" y="2122"/>
                </a:lnTo>
                <a:moveTo>
                  <a:pt x="2677" y="2304"/>
                </a:moveTo>
                <a:lnTo>
                  <a:pt x="2677" y="2443"/>
                </a:lnTo>
                <a:lnTo>
                  <a:pt x="2630" y="2443"/>
                </a:lnTo>
                <a:lnTo>
                  <a:pt x="2630" y="2304"/>
                </a:lnTo>
                <a:lnTo>
                  <a:pt x="2677" y="2304"/>
                </a:lnTo>
                <a:moveTo>
                  <a:pt x="2677" y="2490"/>
                </a:moveTo>
                <a:lnTo>
                  <a:pt x="2677" y="2630"/>
                </a:lnTo>
                <a:lnTo>
                  <a:pt x="2630" y="2630"/>
                </a:lnTo>
                <a:lnTo>
                  <a:pt x="2630" y="2490"/>
                </a:lnTo>
                <a:lnTo>
                  <a:pt x="2677" y="2490"/>
                </a:lnTo>
                <a:moveTo>
                  <a:pt x="2677" y="2676"/>
                </a:moveTo>
                <a:lnTo>
                  <a:pt x="2677" y="2816"/>
                </a:lnTo>
                <a:lnTo>
                  <a:pt x="2630" y="2816"/>
                </a:lnTo>
                <a:lnTo>
                  <a:pt x="2630" y="2676"/>
                </a:lnTo>
                <a:lnTo>
                  <a:pt x="2677" y="2676"/>
                </a:lnTo>
                <a:moveTo>
                  <a:pt x="2677" y="2863"/>
                </a:moveTo>
                <a:lnTo>
                  <a:pt x="2677" y="3002"/>
                </a:lnTo>
                <a:lnTo>
                  <a:pt x="2630" y="3002"/>
                </a:lnTo>
                <a:lnTo>
                  <a:pt x="2630" y="2863"/>
                </a:lnTo>
                <a:lnTo>
                  <a:pt x="2677" y="2863"/>
                </a:lnTo>
                <a:moveTo>
                  <a:pt x="2677" y="3049"/>
                </a:moveTo>
                <a:lnTo>
                  <a:pt x="2677" y="3117"/>
                </a:lnTo>
                <a:lnTo>
                  <a:pt x="2562" y="3117"/>
                </a:lnTo>
                <a:lnTo>
                  <a:pt x="2562" y="3070"/>
                </a:lnTo>
                <a:lnTo>
                  <a:pt x="2656" y="3070"/>
                </a:lnTo>
                <a:lnTo>
                  <a:pt x="2630" y="3095"/>
                </a:lnTo>
                <a:lnTo>
                  <a:pt x="2630" y="3049"/>
                </a:lnTo>
                <a:lnTo>
                  <a:pt x="2677" y="3049"/>
                </a:lnTo>
                <a:moveTo>
                  <a:pt x="2516" y="3117"/>
                </a:moveTo>
                <a:lnTo>
                  <a:pt x="2376" y="3117"/>
                </a:lnTo>
                <a:lnTo>
                  <a:pt x="2376" y="3070"/>
                </a:lnTo>
                <a:lnTo>
                  <a:pt x="2516" y="3070"/>
                </a:lnTo>
                <a:lnTo>
                  <a:pt x="2516" y="3117"/>
                </a:lnTo>
                <a:moveTo>
                  <a:pt x="2330" y="3117"/>
                </a:moveTo>
                <a:lnTo>
                  <a:pt x="2190" y="3117"/>
                </a:lnTo>
                <a:lnTo>
                  <a:pt x="2190" y="3070"/>
                </a:lnTo>
                <a:lnTo>
                  <a:pt x="2330" y="3070"/>
                </a:lnTo>
                <a:lnTo>
                  <a:pt x="2330" y="3117"/>
                </a:lnTo>
                <a:moveTo>
                  <a:pt x="2143" y="3117"/>
                </a:moveTo>
                <a:lnTo>
                  <a:pt x="2004" y="3117"/>
                </a:lnTo>
                <a:lnTo>
                  <a:pt x="2004" y="3070"/>
                </a:lnTo>
                <a:lnTo>
                  <a:pt x="2143" y="3070"/>
                </a:lnTo>
                <a:lnTo>
                  <a:pt x="2143" y="3117"/>
                </a:lnTo>
                <a:moveTo>
                  <a:pt x="1957" y="3117"/>
                </a:moveTo>
                <a:lnTo>
                  <a:pt x="1817" y="3117"/>
                </a:lnTo>
                <a:lnTo>
                  <a:pt x="1817" y="3070"/>
                </a:lnTo>
                <a:lnTo>
                  <a:pt x="1957" y="3070"/>
                </a:lnTo>
                <a:lnTo>
                  <a:pt x="1957" y="3117"/>
                </a:lnTo>
                <a:moveTo>
                  <a:pt x="1771" y="3117"/>
                </a:moveTo>
                <a:lnTo>
                  <a:pt x="1631" y="3117"/>
                </a:lnTo>
                <a:lnTo>
                  <a:pt x="1631" y="3070"/>
                </a:lnTo>
                <a:lnTo>
                  <a:pt x="1771" y="3070"/>
                </a:lnTo>
                <a:lnTo>
                  <a:pt x="1771" y="3117"/>
                </a:lnTo>
                <a:moveTo>
                  <a:pt x="1589" y="3117"/>
                </a:moveTo>
                <a:lnTo>
                  <a:pt x="1449" y="3117"/>
                </a:lnTo>
                <a:lnTo>
                  <a:pt x="1449" y="3070"/>
                </a:lnTo>
                <a:lnTo>
                  <a:pt x="1589" y="3070"/>
                </a:lnTo>
                <a:lnTo>
                  <a:pt x="1589" y="3117"/>
                </a:lnTo>
                <a:moveTo>
                  <a:pt x="1403" y="3117"/>
                </a:moveTo>
                <a:lnTo>
                  <a:pt x="1263" y="3117"/>
                </a:lnTo>
                <a:lnTo>
                  <a:pt x="1263" y="3070"/>
                </a:lnTo>
                <a:lnTo>
                  <a:pt x="1403" y="3070"/>
                </a:lnTo>
                <a:lnTo>
                  <a:pt x="1403" y="3117"/>
                </a:lnTo>
                <a:moveTo>
                  <a:pt x="1215" y="3117"/>
                </a:moveTo>
                <a:lnTo>
                  <a:pt x="1076" y="3117"/>
                </a:lnTo>
                <a:lnTo>
                  <a:pt x="1076" y="3070"/>
                </a:lnTo>
                <a:lnTo>
                  <a:pt x="1215" y="3070"/>
                </a:lnTo>
                <a:lnTo>
                  <a:pt x="1215" y="3117"/>
                </a:lnTo>
                <a:moveTo>
                  <a:pt x="1029" y="3117"/>
                </a:moveTo>
                <a:lnTo>
                  <a:pt x="889" y="3117"/>
                </a:lnTo>
                <a:lnTo>
                  <a:pt x="889" y="3070"/>
                </a:lnTo>
                <a:lnTo>
                  <a:pt x="1029" y="3070"/>
                </a:lnTo>
                <a:lnTo>
                  <a:pt x="1029" y="3117"/>
                </a:lnTo>
                <a:moveTo>
                  <a:pt x="843" y="3117"/>
                </a:moveTo>
                <a:lnTo>
                  <a:pt x="703" y="3117"/>
                </a:lnTo>
                <a:lnTo>
                  <a:pt x="703" y="3070"/>
                </a:lnTo>
                <a:lnTo>
                  <a:pt x="843" y="3070"/>
                </a:lnTo>
                <a:lnTo>
                  <a:pt x="843" y="3117"/>
                </a:lnTo>
                <a:moveTo>
                  <a:pt x="656" y="3117"/>
                </a:moveTo>
                <a:lnTo>
                  <a:pt x="517" y="3117"/>
                </a:lnTo>
                <a:lnTo>
                  <a:pt x="517" y="3070"/>
                </a:lnTo>
                <a:lnTo>
                  <a:pt x="656" y="3070"/>
                </a:lnTo>
                <a:lnTo>
                  <a:pt x="656" y="3117"/>
                </a:lnTo>
                <a:moveTo>
                  <a:pt x="470" y="3117"/>
                </a:moveTo>
                <a:lnTo>
                  <a:pt x="335" y="3117"/>
                </a:lnTo>
                <a:lnTo>
                  <a:pt x="335" y="3070"/>
                </a:lnTo>
                <a:lnTo>
                  <a:pt x="470" y="3070"/>
                </a:lnTo>
                <a:lnTo>
                  <a:pt x="470" y="3117"/>
                </a:lnTo>
                <a:moveTo>
                  <a:pt x="288" y="3117"/>
                </a:moveTo>
                <a:lnTo>
                  <a:pt x="148" y="3117"/>
                </a:lnTo>
                <a:lnTo>
                  <a:pt x="148" y="3070"/>
                </a:lnTo>
                <a:lnTo>
                  <a:pt x="288" y="3070"/>
                </a:lnTo>
                <a:lnTo>
                  <a:pt x="288" y="3117"/>
                </a:lnTo>
                <a:moveTo>
                  <a:pt x="102" y="3117"/>
                </a:moveTo>
                <a:lnTo>
                  <a:pt x="21" y="3117"/>
                </a:lnTo>
                <a:lnTo>
                  <a:pt x="21" y="3070"/>
                </a:lnTo>
                <a:lnTo>
                  <a:pt x="102" y="3070"/>
                </a:lnTo>
                <a:lnTo>
                  <a:pt x="102" y="311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54" name="직사각형 28"/>
          <p:cNvSpPr/>
          <p:nvPr/>
        </p:nvSpPr>
        <p:spPr>
          <a:xfrm>
            <a:off x="2214360" y="2777760"/>
            <a:ext cx="49860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Pending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5" name="직사각형 30"/>
          <p:cNvSpPr/>
          <p:nvPr/>
        </p:nvSpPr>
        <p:spPr>
          <a:xfrm>
            <a:off x="2187000" y="385956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6" name="그림 32" descr="노랑이(가) 표시된 사진&#10;&#10;AI 생성 콘텐츠는 정확하지 않을 수 있습니다."/>
          <p:cNvPicPr/>
          <p:nvPr/>
        </p:nvPicPr>
        <p:blipFill>
          <a:blip r:embed="rId4"/>
          <a:stretch/>
        </p:blipFill>
        <p:spPr>
          <a:xfrm>
            <a:off x="1963080" y="4687920"/>
            <a:ext cx="952920" cy="952920"/>
          </a:xfrm>
          <a:prstGeom prst="rect">
            <a:avLst/>
          </a:prstGeom>
          <a:ln w="0">
            <a:noFill/>
          </a:ln>
        </p:spPr>
      </p:pic>
      <p:sp>
        <p:nvSpPr>
          <p:cNvPr id="157" name="자유형: 도형 34"/>
          <p:cNvSpPr/>
          <p:nvPr/>
        </p:nvSpPr>
        <p:spPr>
          <a:xfrm>
            <a:off x="1958040" y="4683240"/>
            <a:ext cx="961560" cy="963000"/>
          </a:xfrm>
          <a:custGeom>
            <a:avLst/>
            <a:gdLst>
              <a:gd name="textAreaLeft" fmla="*/ 0 w 961560"/>
              <a:gd name="textAreaRight" fmla="*/ 963720 w 961560"/>
              <a:gd name="textAreaTop" fmla="*/ 0 h 963000"/>
              <a:gd name="textAreaBottom" fmla="*/ 965160 h 963000"/>
            </a:gdLst>
            <a:ahLst/>
            <a:cxnLst/>
            <a:rect l="textAreaLeft" t="textAreaTop" r="textAreaRight" b="textAreaBottom"/>
            <a:pathLst>
              <a:path w="2677" h="2681">
                <a:moveTo>
                  <a:pt x="0" y="2655"/>
                </a:moveTo>
                <a:lnTo>
                  <a:pt x="0" y="2516"/>
                </a:lnTo>
                <a:lnTo>
                  <a:pt x="47" y="2516"/>
                </a:lnTo>
                <a:lnTo>
                  <a:pt x="47" y="2655"/>
                </a:lnTo>
                <a:lnTo>
                  <a:pt x="0" y="2655"/>
                </a:lnTo>
                <a:moveTo>
                  <a:pt x="0" y="2469"/>
                </a:moveTo>
                <a:lnTo>
                  <a:pt x="0" y="2334"/>
                </a:lnTo>
                <a:lnTo>
                  <a:pt x="47" y="2334"/>
                </a:lnTo>
                <a:lnTo>
                  <a:pt x="47" y="2469"/>
                </a:lnTo>
                <a:lnTo>
                  <a:pt x="0" y="2469"/>
                </a:lnTo>
                <a:moveTo>
                  <a:pt x="0" y="2287"/>
                </a:moveTo>
                <a:lnTo>
                  <a:pt x="0" y="2148"/>
                </a:lnTo>
                <a:lnTo>
                  <a:pt x="47" y="2148"/>
                </a:lnTo>
                <a:lnTo>
                  <a:pt x="47" y="2287"/>
                </a:lnTo>
                <a:lnTo>
                  <a:pt x="0" y="2287"/>
                </a:lnTo>
                <a:moveTo>
                  <a:pt x="0" y="2101"/>
                </a:moveTo>
                <a:lnTo>
                  <a:pt x="0" y="1961"/>
                </a:lnTo>
                <a:lnTo>
                  <a:pt x="47" y="1961"/>
                </a:lnTo>
                <a:lnTo>
                  <a:pt x="47" y="2101"/>
                </a:lnTo>
                <a:lnTo>
                  <a:pt x="0" y="2101"/>
                </a:lnTo>
                <a:moveTo>
                  <a:pt x="0" y="1915"/>
                </a:moveTo>
                <a:lnTo>
                  <a:pt x="0" y="1775"/>
                </a:lnTo>
                <a:lnTo>
                  <a:pt x="47" y="1775"/>
                </a:lnTo>
                <a:lnTo>
                  <a:pt x="47" y="1915"/>
                </a:lnTo>
                <a:lnTo>
                  <a:pt x="0" y="1915"/>
                </a:lnTo>
                <a:moveTo>
                  <a:pt x="0" y="1728"/>
                </a:moveTo>
                <a:lnTo>
                  <a:pt x="0" y="1589"/>
                </a:lnTo>
                <a:lnTo>
                  <a:pt x="47" y="1589"/>
                </a:lnTo>
                <a:lnTo>
                  <a:pt x="47" y="1728"/>
                </a:lnTo>
                <a:lnTo>
                  <a:pt x="0" y="1728"/>
                </a:lnTo>
                <a:moveTo>
                  <a:pt x="0" y="1542"/>
                </a:moveTo>
                <a:lnTo>
                  <a:pt x="0" y="1402"/>
                </a:lnTo>
                <a:lnTo>
                  <a:pt x="47" y="1402"/>
                </a:lnTo>
                <a:lnTo>
                  <a:pt x="47" y="1542"/>
                </a:lnTo>
                <a:lnTo>
                  <a:pt x="0" y="1542"/>
                </a:lnTo>
                <a:moveTo>
                  <a:pt x="0" y="1356"/>
                </a:moveTo>
                <a:lnTo>
                  <a:pt x="0" y="1220"/>
                </a:lnTo>
                <a:lnTo>
                  <a:pt x="47" y="1220"/>
                </a:lnTo>
                <a:lnTo>
                  <a:pt x="47" y="1356"/>
                </a:lnTo>
                <a:lnTo>
                  <a:pt x="0" y="1356"/>
                </a:lnTo>
                <a:moveTo>
                  <a:pt x="0" y="1174"/>
                </a:moveTo>
                <a:lnTo>
                  <a:pt x="0" y="1034"/>
                </a:lnTo>
                <a:lnTo>
                  <a:pt x="47" y="1034"/>
                </a:lnTo>
                <a:lnTo>
                  <a:pt x="47" y="1174"/>
                </a:lnTo>
                <a:lnTo>
                  <a:pt x="0" y="1174"/>
                </a:lnTo>
                <a:moveTo>
                  <a:pt x="0" y="988"/>
                </a:moveTo>
                <a:lnTo>
                  <a:pt x="0" y="848"/>
                </a:lnTo>
                <a:lnTo>
                  <a:pt x="47" y="848"/>
                </a:lnTo>
                <a:lnTo>
                  <a:pt x="47" y="988"/>
                </a:lnTo>
                <a:lnTo>
                  <a:pt x="0" y="988"/>
                </a:lnTo>
                <a:moveTo>
                  <a:pt x="0" y="801"/>
                </a:moveTo>
                <a:lnTo>
                  <a:pt x="0" y="662"/>
                </a:lnTo>
                <a:lnTo>
                  <a:pt x="47" y="662"/>
                </a:lnTo>
                <a:lnTo>
                  <a:pt x="47" y="801"/>
                </a:lnTo>
                <a:lnTo>
                  <a:pt x="0" y="801"/>
                </a:lnTo>
                <a:moveTo>
                  <a:pt x="0" y="614"/>
                </a:moveTo>
                <a:lnTo>
                  <a:pt x="0" y="474"/>
                </a:lnTo>
                <a:lnTo>
                  <a:pt x="47" y="474"/>
                </a:lnTo>
                <a:lnTo>
                  <a:pt x="47" y="614"/>
                </a:lnTo>
                <a:lnTo>
                  <a:pt x="0" y="614"/>
                </a:lnTo>
                <a:moveTo>
                  <a:pt x="0" y="428"/>
                </a:moveTo>
                <a:lnTo>
                  <a:pt x="0" y="288"/>
                </a:lnTo>
                <a:lnTo>
                  <a:pt x="47" y="288"/>
                </a:lnTo>
                <a:lnTo>
                  <a:pt x="47" y="428"/>
                </a:lnTo>
                <a:lnTo>
                  <a:pt x="0" y="428"/>
                </a:lnTo>
                <a:moveTo>
                  <a:pt x="0" y="242"/>
                </a:moveTo>
                <a:lnTo>
                  <a:pt x="0" y="102"/>
                </a:lnTo>
                <a:lnTo>
                  <a:pt x="47" y="102"/>
                </a:lnTo>
                <a:lnTo>
                  <a:pt x="47" y="242"/>
                </a:lnTo>
                <a:lnTo>
                  <a:pt x="0" y="242"/>
                </a:lnTo>
                <a:moveTo>
                  <a:pt x="0" y="55"/>
                </a:moveTo>
                <a:lnTo>
                  <a:pt x="0" y="0"/>
                </a:lnTo>
                <a:lnTo>
                  <a:pt x="132" y="0"/>
                </a:lnTo>
                <a:lnTo>
                  <a:pt x="132" y="47"/>
                </a:lnTo>
                <a:lnTo>
                  <a:pt x="21" y="47"/>
                </a:lnTo>
                <a:lnTo>
                  <a:pt x="47" y="26"/>
                </a:lnTo>
                <a:lnTo>
                  <a:pt x="47" y="55"/>
                </a:lnTo>
                <a:lnTo>
                  <a:pt x="0" y="55"/>
                </a:lnTo>
                <a:moveTo>
                  <a:pt x="178" y="0"/>
                </a:moveTo>
                <a:lnTo>
                  <a:pt x="318" y="0"/>
                </a:lnTo>
                <a:lnTo>
                  <a:pt x="318" y="47"/>
                </a:lnTo>
                <a:lnTo>
                  <a:pt x="178" y="47"/>
                </a:lnTo>
                <a:lnTo>
                  <a:pt x="178" y="0"/>
                </a:lnTo>
                <a:moveTo>
                  <a:pt x="364" y="0"/>
                </a:moveTo>
                <a:lnTo>
                  <a:pt x="500" y="0"/>
                </a:lnTo>
                <a:lnTo>
                  <a:pt x="500" y="47"/>
                </a:lnTo>
                <a:lnTo>
                  <a:pt x="364" y="47"/>
                </a:lnTo>
                <a:lnTo>
                  <a:pt x="364" y="0"/>
                </a:lnTo>
                <a:moveTo>
                  <a:pt x="546" y="0"/>
                </a:moveTo>
                <a:lnTo>
                  <a:pt x="686" y="0"/>
                </a:lnTo>
                <a:lnTo>
                  <a:pt x="686" y="47"/>
                </a:lnTo>
                <a:lnTo>
                  <a:pt x="546" y="47"/>
                </a:lnTo>
                <a:lnTo>
                  <a:pt x="546" y="0"/>
                </a:lnTo>
                <a:moveTo>
                  <a:pt x="733" y="0"/>
                </a:moveTo>
                <a:lnTo>
                  <a:pt x="872" y="0"/>
                </a:lnTo>
                <a:lnTo>
                  <a:pt x="872" y="47"/>
                </a:lnTo>
                <a:lnTo>
                  <a:pt x="733" y="47"/>
                </a:lnTo>
                <a:lnTo>
                  <a:pt x="733" y="0"/>
                </a:lnTo>
                <a:moveTo>
                  <a:pt x="919" y="0"/>
                </a:moveTo>
                <a:lnTo>
                  <a:pt x="1059" y="0"/>
                </a:lnTo>
                <a:lnTo>
                  <a:pt x="1059" y="47"/>
                </a:lnTo>
                <a:lnTo>
                  <a:pt x="919" y="47"/>
                </a:lnTo>
                <a:lnTo>
                  <a:pt x="919" y="0"/>
                </a:lnTo>
                <a:moveTo>
                  <a:pt x="1105" y="0"/>
                </a:moveTo>
                <a:lnTo>
                  <a:pt x="1245" y="0"/>
                </a:lnTo>
                <a:lnTo>
                  <a:pt x="1245" y="47"/>
                </a:lnTo>
                <a:lnTo>
                  <a:pt x="1105" y="47"/>
                </a:lnTo>
                <a:lnTo>
                  <a:pt x="1105" y="0"/>
                </a:lnTo>
                <a:moveTo>
                  <a:pt x="1292" y="0"/>
                </a:moveTo>
                <a:lnTo>
                  <a:pt x="1432" y="0"/>
                </a:lnTo>
                <a:lnTo>
                  <a:pt x="1432" y="47"/>
                </a:lnTo>
                <a:lnTo>
                  <a:pt x="1292" y="47"/>
                </a:lnTo>
                <a:lnTo>
                  <a:pt x="1292" y="0"/>
                </a:lnTo>
                <a:moveTo>
                  <a:pt x="1479" y="0"/>
                </a:moveTo>
                <a:lnTo>
                  <a:pt x="1618" y="0"/>
                </a:lnTo>
                <a:lnTo>
                  <a:pt x="1618" y="47"/>
                </a:lnTo>
                <a:lnTo>
                  <a:pt x="1479" y="47"/>
                </a:lnTo>
                <a:lnTo>
                  <a:pt x="1479" y="0"/>
                </a:lnTo>
                <a:moveTo>
                  <a:pt x="1661" y="0"/>
                </a:moveTo>
                <a:lnTo>
                  <a:pt x="1801" y="0"/>
                </a:lnTo>
                <a:lnTo>
                  <a:pt x="1801" y="47"/>
                </a:lnTo>
                <a:lnTo>
                  <a:pt x="1661" y="47"/>
                </a:lnTo>
                <a:lnTo>
                  <a:pt x="1661" y="0"/>
                </a:lnTo>
                <a:moveTo>
                  <a:pt x="1847" y="0"/>
                </a:moveTo>
                <a:lnTo>
                  <a:pt x="1987" y="0"/>
                </a:lnTo>
                <a:lnTo>
                  <a:pt x="1987" y="47"/>
                </a:lnTo>
                <a:lnTo>
                  <a:pt x="1847" y="47"/>
                </a:lnTo>
                <a:lnTo>
                  <a:pt x="1847" y="0"/>
                </a:lnTo>
                <a:moveTo>
                  <a:pt x="2033" y="0"/>
                </a:moveTo>
                <a:lnTo>
                  <a:pt x="2173" y="0"/>
                </a:lnTo>
                <a:lnTo>
                  <a:pt x="2173" y="47"/>
                </a:lnTo>
                <a:lnTo>
                  <a:pt x="2033" y="47"/>
                </a:lnTo>
                <a:lnTo>
                  <a:pt x="2033" y="0"/>
                </a:lnTo>
                <a:moveTo>
                  <a:pt x="2220" y="0"/>
                </a:moveTo>
                <a:lnTo>
                  <a:pt x="2359" y="0"/>
                </a:lnTo>
                <a:lnTo>
                  <a:pt x="2359" y="47"/>
                </a:lnTo>
                <a:lnTo>
                  <a:pt x="2220" y="47"/>
                </a:lnTo>
                <a:lnTo>
                  <a:pt x="2220" y="0"/>
                </a:lnTo>
                <a:moveTo>
                  <a:pt x="2406" y="0"/>
                </a:moveTo>
                <a:lnTo>
                  <a:pt x="2546" y="0"/>
                </a:lnTo>
                <a:lnTo>
                  <a:pt x="2546" y="47"/>
                </a:lnTo>
                <a:lnTo>
                  <a:pt x="2406" y="47"/>
                </a:lnTo>
                <a:lnTo>
                  <a:pt x="2406" y="0"/>
                </a:lnTo>
                <a:moveTo>
                  <a:pt x="2592" y="0"/>
                </a:moveTo>
                <a:lnTo>
                  <a:pt x="2677" y="0"/>
                </a:lnTo>
                <a:lnTo>
                  <a:pt x="2677" y="102"/>
                </a:lnTo>
                <a:lnTo>
                  <a:pt x="2630" y="102"/>
                </a:lnTo>
                <a:lnTo>
                  <a:pt x="2630" y="26"/>
                </a:lnTo>
                <a:lnTo>
                  <a:pt x="2656" y="47"/>
                </a:lnTo>
                <a:lnTo>
                  <a:pt x="2592" y="47"/>
                </a:lnTo>
                <a:lnTo>
                  <a:pt x="2592" y="0"/>
                </a:lnTo>
                <a:moveTo>
                  <a:pt x="2677" y="148"/>
                </a:moveTo>
                <a:lnTo>
                  <a:pt x="2677" y="284"/>
                </a:lnTo>
                <a:lnTo>
                  <a:pt x="2630" y="284"/>
                </a:lnTo>
                <a:lnTo>
                  <a:pt x="2630" y="148"/>
                </a:lnTo>
                <a:lnTo>
                  <a:pt x="2677" y="148"/>
                </a:lnTo>
                <a:moveTo>
                  <a:pt x="2677" y="330"/>
                </a:moveTo>
                <a:lnTo>
                  <a:pt x="2677" y="470"/>
                </a:lnTo>
                <a:lnTo>
                  <a:pt x="2630" y="470"/>
                </a:lnTo>
                <a:lnTo>
                  <a:pt x="2630" y="330"/>
                </a:lnTo>
                <a:lnTo>
                  <a:pt x="2677" y="330"/>
                </a:lnTo>
                <a:moveTo>
                  <a:pt x="2677" y="517"/>
                </a:moveTo>
                <a:lnTo>
                  <a:pt x="2677" y="657"/>
                </a:lnTo>
                <a:lnTo>
                  <a:pt x="2630" y="657"/>
                </a:lnTo>
                <a:lnTo>
                  <a:pt x="2630" y="517"/>
                </a:lnTo>
                <a:lnTo>
                  <a:pt x="2677" y="517"/>
                </a:lnTo>
                <a:moveTo>
                  <a:pt x="2677" y="704"/>
                </a:moveTo>
                <a:lnTo>
                  <a:pt x="2677" y="844"/>
                </a:lnTo>
                <a:lnTo>
                  <a:pt x="2630" y="844"/>
                </a:lnTo>
                <a:lnTo>
                  <a:pt x="2630" y="704"/>
                </a:lnTo>
                <a:lnTo>
                  <a:pt x="2677" y="704"/>
                </a:lnTo>
                <a:moveTo>
                  <a:pt x="2677" y="890"/>
                </a:moveTo>
                <a:lnTo>
                  <a:pt x="2677" y="1030"/>
                </a:lnTo>
                <a:lnTo>
                  <a:pt x="2630" y="1030"/>
                </a:lnTo>
                <a:lnTo>
                  <a:pt x="2630" y="890"/>
                </a:lnTo>
                <a:lnTo>
                  <a:pt x="2677" y="890"/>
                </a:lnTo>
                <a:moveTo>
                  <a:pt x="2677" y="1076"/>
                </a:moveTo>
                <a:lnTo>
                  <a:pt x="2677" y="1216"/>
                </a:lnTo>
                <a:lnTo>
                  <a:pt x="2630" y="1216"/>
                </a:lnTo>
                <a:lnTo>
                  <a:pt x="2630" y="1076"/>
                </a:lnTo>
                <a:lnTo>
                  <a:pt x="2677" y="1076"/>
                </a:lnTo>
                <a:moveTo>
                  <a:pt x="2677" y="1263"/>
                </a:moveTo>
                <a:lnTo>
                  <a:pt x="2677" y="1398"/>
                </a:lnTo>
                <a:lnTo>
                  <a:pt x="2630" y="1398"/>
                </a:lnTo>
                <a:lnTo>
                  <a:pt x="2630" y="1263"/>
                </a:lnTo>
                <a:lnTo>
                  <a:pt x="2677" y="1263"/>
                </a:lnTo>
                <a:moveTo>
                  <a:pt x="2677" y="1445"/>
                </a:moveTo>
                <a:lnTo>
                  <a:pt x="2677" y="1584"/>
                </a:lnTo>
                <a:lnTo>
                  <a:pt x="2630" y="1584"/>
                </a:lnTo>
                <a:lnTo>
                  <a:pt x="2630" y="1445"/>
                </a:lnTo>
                <a:lnTo>
                  <a:pt x="2677" y="1445"/>
                </a:lnTo>
                <a:moveTo>
                  <a:pt x="2677" y="1631"/>
                </a:moveTo>
                <a:lnTo>
                  <a:pt x="2677" y="1771"/>
                </a:lnTo>
                <a:lnTo>
                  <a:pt x="2630" y="1771"/>
                </a:lnTo>
                <a:lnTo>
                  <a:pt x="2630" y="1631"/>
                </a:lnTo>
                <a:lnTo>
                  <a:pt x="2677" y="1631"/>
                </a:lnTo>
                <a:moveTo>
                  <a:pt x="2677" y="1817"/>
                </a:moveTo>
                <a:lnTo>
                  <a:pt x="2677" y="1957"/>
                </a:lnTo>
                <a:lnTo>
                  <a:pt x="2630" y="1957"/>
                </a:lnTo>
                <a:lnTo>
                  <a:pt x="2630" y="1817"/>
                </a:lnTo>
                <a:lnTo>
                  <a:pt x="2677" y="1817"/>
                </a:lnTo>
                <a:moveTo>
                  <a:pt x="2677" y="2004"/>
                </a:moveTo>
                <a:lnTo>
                  <a:pt x="2677" y="2143"/>
                </a:lnTo>
                <a:lnTo>
                  <a:pt x="2630" y="2143"/>
                </a:lnTo>
                <a:lnTo>
                  <a:pt x="2630" y="2004"/>
                </a:lnTo>
                <a:lnTo>
                  <a:pt x="2677" y="2004"/>
                </a:lnTo>
                <a:moveTo>
                  <a:pt x="2677" y="2190"/>
                </a:moveTo>
                <a:lnTo>
                  <a:pt x="2677" y="2330"/>
                </a:lnTo>
                <a:lnTo>
                  <a:pt x="2630" y="2330"/>
                </a:lnTo>
                <a:lnTo>
                  <a:pt x="2630" y="2190"/>
                </a:lnTo>
                <a:lnTo>
                  <a:pt x="2677" y="2190"/>
                </a:lnTo>
                <a:moveTo>
                  <a:pt x="2677" y="2376"/>
                </a:moveTo>
                <a:lnTo>
                  <a:pt x="2677" y="2516"/>
                </a:lnTo>
                <a:lnTo>
                  <a:pt x="2630" y="2516"/>
                </a:lnTo>
                <a:lnTo>
                  <a:pt x="2630" y="2376"/>
                </a:lnTo>
                <a:lnTo>
                  <a:pt x="2677" y="2376"/>
                </a:lnTo>
                <a:moveTo>
                  <a:pt x="2677" y="2562"/>
                </a:moveTo>
                <a:lnTo>
                  <a:pt x="2677" y="2681"/>
                </a:lnTo>
                <a:lnTo>
                  <a:pt x="2613" y="2681"/>
                </a:lnTo>
                <a:lnTo>
                  <a:pt x="2613" y="2634"/>
                </a:lnTo>
                <a:lnTo>
                  <a:pt x="2656" y="2634"/>
                </a:lnTo>
                <a:lnTo>
                  <a:pt x="2630" y="2655"/>
                </a:lnTo>
                <a:lnTo>
                  <a:pt x="2630" y="2562"/>
                </a:lnTo>
                <a:lnTo>
                  <a:pt x="2677" y="2562"/>
                </a:lnTo>
                <a:moveTo>
                  <a:pt x="2567" y="2681"/>
                </a:moveTo>
                <a:lnTo>
                  <a:pt x="2427" y="2681"/>
                </a:lnTo>
                <a:lnTo>
                  <a:pt x="2427" y="2634"/>
                </a:lnTo>
                <a:lnTo>
                  <a:pt x="2567" y="2634"/>
                </a:lnTo>
                <a:lnTo>
                  <a:pt x="2567" y="2681"/>
                </a:lnTo>
                <a:moveTo>
                  <a:pt x="2380" y="2681"/>
                </a:moveTo>
                <a:lnTo>
                  <a:pt x="2241" y="2681"/>
                </a:lnTo>
                <a:lnTo>
                  <a:pt x="2241" y="2634"/>
                </a:lnTo>
                <a:lnTo>
                  <a:pt x="2380" y="2634"/>
                </a:lnTo>
                <a:lnTo>
                  <a:pt x="2380" y="2681"/>
                </a:lnTo>
                <a:moveTo>
                  <a:pt x="2194" y="2681"/>
                </a:moveTo>
                <a:lnTo>
                  <a:pt x="2055" y="2681"/>
                </a:lnTo>
                <a:lnTo>
                  <a:pt x="2055" y="2634"/>
                </a:lnTo>
                <a:lnTo>
                  <a:pt x="2194" y="2634"/>
                </a:lnTo>
                <a:lnTo>
                  <a:pt x="2194" y="2681"/>
                </a:lnTo>
                <a:moveTo>
                  <a:pt x="2008" y="2681"/>
                </a:moveTo>
                <a:lnTo>
                  <a:pt x="1868" y="2681"/>
                </a:lnTo>
                <a:lnTo>
                  <a:pt x="1868" y="2634"/>
                </a:lnTo>
                <a:lnTo>
                  <a:pt x="2008" y="2634"/>
                </a:lnTo>
                <a:lnTo>
                  <a:pt x="2008" y="2681"/>
                </a:lnTo>
                <a:moveTo>
                  <a:pt x="1822" y="2681"/>
                </a:moveTo>
                <a:lnTo>
                  <a:pt x="1686" y="2681"/>
                </a:lnTo>
                <a:lnTo>
                  <a:pt x="1686" y="2634"/>
                </a:lnTo>
                <a:lnTo>
                  <a:pt x="1822" y="2634"/>
                </a:lnTo>
                <a:lnTo>
                  <a:pt x="1822" y="2681"/>
                </a:lnTo>
                <a:moveTo>
                  <a:pt x="1640" y="2681"/>
                </a:moveTo>
                <a:lnTo>
                  <a:pt x="1500" y="2681"/>
                </a:lnTo>
                <a:lnTo>
                  <a:pt x="1500" y="2634"/>
                </a:lnTo>
                <a:lnTo>
                  <a:pt x="1640" y="2634"/>
                </a:lnTo>
                <a:lnTo>
                  <a:pt x="1640" y="2681"/>
                </a:lnTo>
                <a:moveTo>
                  <a:pt x="1453" y="2681"/>
                </a:moveTo>
                <a:lnTo>
                  <a:pt x="1314" y="2681"/>
                </a:lnTo>
                <a:lnTo>
                  <a:pt x="1314" y="2634"/>
                </a:lnTo>
                <a:lnTo>
                  <a:pt x="1453" y="2634"/>
                </a:lnTo>
                <a:lnTo>
                  <a:pt x="1453" y="2681"/>
                </a:lnTo>
                <a:moveTo>
                  <a:pt x="1267" y="2681"/>
                </a:moveTo>
                <a:lnTo>
                  <a:pt x="1126" y="2681"/>
                </a:lnTo>
                <a:lnTo>
                  <a:pt x="1126" y="2634"/>
                </a:lnTo>
                <a:lnTo>
                  <a:pt x="1267" y="2634"/>
                </a:lnTo>
                <a:lnTo>
                  <a:pt x="1267" y="2681"/>
                </a:lnTo>
                <a:moveTo>
                  <a:pt x="1080" y="2681"/>
                </a:moveTo>
                <a:lnTo>
                  <a:pt x="940" y="2681"/>
                </a:lnTo>
                <a:lnTo>
                  <a:pt x="940" y="2634"/>
                </a:lnTo>
                <a:lnTo>
                  <a:pt x="1080" y="2634"/>
                </a:lnTo>
                <a:lnTo>
                  <a:pt x="1080" y="2681"/>
                </a:lnTo>
                <a:moveTo>
                  <a:pt x="894" y="2681"/>
                </a:moveTo>
                <a:lnTo>
                  <a:pt x="754" y="2681"/>
                </a:lnTo>
                <a:lnTo>
                  <a:pt x="754" y="2634"/>
                </a:lnTo>
                <a:lnTo>
                  <a:pt x="894" y="2634"/>
                </a:lnTo>
                <a:lnTo>
                  <a:pt x="894" y="2681"/>
                </a:lnTo>
                <a:moveTo>
                  <a:pt x="707" y="2681"/>
                </a:moveTo>
                <a:lnTo>
                  <a:pt x="568" y="2681"/>
                </a:lnTo>
                <a:lnTo>
                  <a:pt x="568" y="2634"/>
                </a:lnTo>
                <a:lnTo>
                  <a:pt x="707" y="2634"/>
                </a:lnTo>
                <a:lnTo>
                  <a:pt x="707" y="2681"/>
                </a:lnTo>
                <a:moveTo>
                  <a:pt x="525" y="2681"/>
                </a:moveTo>
                <a:lnTo>
                  <a:pt x="386" y="2681"/>
                </a:lnTo>
                <a:lnTo>
                  <a:pt x="386" y="2634"/>
                </a:lnTo>
                <a:lnTo>
                  <a:pt x="525" y="2634"/>
                </a:lnTo>
                <a:lnTo>
                  <a:pt x="525" y="2681"/>
                </a:lnTo>
                <a:moveTo>
                  <a:pt x="339" y="2681"/>
                </a:moveTo>
                <a:lnTo>
                  <a:pt x="199" y="2681"/>
                </a:lnTo>
                <a:lnTo>
                  <a:pt x="199" y="2634"/>
                </a:lnTo>
                <a:lnTo>
                  <a:pt x="339" y="2634"/>
                </a:lnTo>
                <a:lnTo>
                  <a:pt x="339" y="2681"/>
                </a:lnTo>
                <a:moveTo>
                  <a:pt x="153" y="2681"/>
                </a:moveTo>
                <a:lnTo>
                  <a:pt x="21" y="2681"/>
                </a:lnTo>
                <a:lnTo>
                  <a:pt x="21" y="2634"/>
                </a:lnTo>
                <a:lnTo>
                  <a:pt x="153" y="2634"/>
                </a:lnTo>
                <a:lnTo>
                  <a:pt x="153" y="2681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58" name="직사각형 36"/>
          <p:cNvSpPr/>
          <p:nvPr/>
        </p:nvSpPr>
        <p:spPr>
          <a:xfrm>
            <a:off x="2249280" y="400608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9" name="직사각형 38"/>
          <p:cNvSpPr/>
          <p:nvPr/>
        </p:nvSpPr>
        <p:spPr>
          <a:xfrm>
            <a:off x="2187000" y="500580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0" name="자유형: 도형 40"/>
          <p:cNvSpPr/>
          <p:nvPr/>
        </p:nvSpPr>
        <p:spPr>
          <a:xfrm>
            <a:off x="304308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The bulk EPC contract value is set at KRW 1,050 million per MW (approx. EUR 714k), inclusive of contingency KRW 3.9 million per MW.</a:t>
            </a:r>
          </a:p>
          <a:p>
            <a:r>
              <a:rPr sz="900"/>
              <a:t>• Contractual conditions review status to be confirmed.</a:t>
            </a:r>
          </a:p>
          <a:p>
            <a:r>
              <a:rPr sz="900"/>
              <a:t>• Contracts with EPC contractor allocation pending (10 projects) are scheduled for signature in TBD.</a:t>
            </a:r>
          </a:p>
        </p:txBody>
      </p:sp>
      <p:sp>
        <p:nvSpPr>
          <p:cNvPr id="161" name="직사각형 42"/>
          <p:cNvSpPr/>
          <p:nvPr/>
        </p:nvSpPr>
        <p:spPr>
          <a:xfrm>
            <a:off x="2249280" y="515196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2" name="자유형: 도형 44"/>
          <p:cNvSpPr/>
          <p:nvPr/>
        </p:nvSpPr>
        <p:spPr>
          <a:xfrm>
            <a:off x="648900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GPK's execution of the agreement shall follow CAPEX approval (KRW 8,514M / EUR 5,791,558 for 4.842MWp) and the contractor's signing of the EPC contract.</a:t>
            </a:r>
          </a:p>
        </p:txBody>
      </p:sp>
      <p:sp>
        <p:nvSpPr>
          <p:cNvPr id="163" name="자유형: 도형 46"/>
          <p:cNvSpPr/>
          <p:nvPr/>
        </p:nvSpPr>
        <p:spPr>
          <a:xfrm>
            <a:off x="648900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Complete management approval and proceed to REC Sales Agreement execution with TBD.</a:t>
            </a:r>
          </a:p>
        </p:txBody>
      </p:sp>
      <p:sp>
        <p:nvSpPr>
          <p:cNvPr id="164" name="자유형: 도형 48"/>
          <p:cNvSpPr/>
          <p:nvPr/>
        </p:nvSpPr>
        <p:spPr>
          <a:xfrm>
            <a:off x="304308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Under discussion with Offtaker to be confirmed (TBD, RPS obligor) for a TBD-year REC Sales Agreement at a fixed price of KRW 189/kWh.</a:t>
            </a:r>
          </a:p>
          <a:p>
            <a:r>
              <a:rPr sz="900"/>
              <a:t>• The price offer remains valid until end of 2026; management approval is pending prior to contract execution.</a:t>
            </a:r>
          </a:p>
        </p:txBody>
      </p:sp>
      <p:sp>
        <p:nvSpPr>
          <p:cNvPr id="165" name="자유형: 도형 50"/>
          <p:cNvSpPr/>
          <p:nvPr/>
        </p:nvSpPr>
        <p:spPr>
          <a:xfrm>
            <a:off x="648900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Following Greenvolt's review/comments (pending review and comments), the selected vendor will proceed under the same terms and conditions.</a:t>
            </a:r>
          </a:p>
        </p:txBody>
      </p:sp>
      <p:sp>
        <p:nvSpPr>
          <p:cNvPr id="166" name="자유형: 도형 52"/>
          <p:cNvSpPr/>
          <p:nvPr/>
        </p:nvSpPr>
        <p:spPr>
          <a:xfrm>
            <a:off x="304308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OR has conducted an RfP for O&amp;M providers.</a:t>
            </a:r>
          </a:p>
          <a:p>
            <a:r>
              <a:rPr sz="900"/>
              <a:t>• O&amp;M commercial benchmark is KRW 12,500,000/MW and remains in line with profitability modelling; vendor selection will prioritize penalties for non-compliance track records.</a:t>
            </a:r>
          </a:p>
          <a:p>
            <a:r>
              <a:rPr sz="900"/>
              <a:t>• Current leading candidate: to be confirmed.</a:t>
            </a:r>
          </a:p>
        </p:txBody>
      </p:sp>
      <p:sp>
        <p:nvSpPr>
          <p:cNvPr id="167" name="직선 연결선 54"/>
          <p:cNvSpPr/>
          <p:nvPr/>
        </p:nvSpPr>
        <p:spPr>
          <a:xfrm>
            <a:off x="1965600" y="1973520"/>
            <a:ext cx="9482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68" name="직사각형 56"/>
          <p:cNvSpPr/>
          <p:nvPr/>
        </p:nvSpPr>
        <p:spPr>
          <a:xfrm>
            <a:off x="2120040" y="1771920"/>
            <a:ext cx="7027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Completion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9" name="직선 연결선 58"/>
          <p:cNvSpPr/>
          <p:nvPr/>
        </p:nvSpPr>
        <p:spPr>
          <a:xfrm>
            <a:off x="889920" y="1972080"/>
            <a:ext cx="9464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70" name="직사각형 60"/>
          <p:cNvSpPr/>
          <p:nvPr/>
        </p:nvSpPr>
        <p:spPr>
          <a:xfrm>
            <a:off x="1057680" y="177012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1" name="직선 연결선 62"/>
          <p:cNvSpPr/>
          <p:nvPr/>
        </p:nvSpPr>
        <p:spPr>
          <a:xfrm>
            <a:off x="304308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72" name="직사각형 128"/>
          <p:cNvSpPr/>
          <p:nvPr/>
        </p:nvSpPr>
        <p:spPr>
          <a:xfrm>
            <a:off x="4297680" y="1770120"/>
            <a:ext cx="8902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Current Status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3" name="직선 연결선 130"/>
          <p:cNvSpPr/>
          <p:nvPr/>
        </p:nvSpPr>
        <p:spPr>
          <a:xfrm>
            <a:off x="648900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74" name="직사각형 132"/>
          <p:cNvSpPr/>
          <p:nvPr/>
        </p:nvSpPr>
        <p:spPr>
          <a:xfrm>
            <a:off x="7846920" y="1770120"/>
            <a:ext cx="6537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Next Steps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5" name="TextBox 133"/>
          <p:cNvSpPr/>
          <p:nvPr/>
        </p:nvSpPr>
        <p:spPr>
          <a:xfrm>
            <a:off x="304164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</p:txBody>
      </p:sp>
      <p:sp>
        <p:nvSpPr>
          <p:cNvPr id="176" name="TextBox 134"/>
          <p:cNvSpPr/>
          <p:nvPr/>
        </p:nvSpPr>
        <p:spPr>
          <a:xfrm>
            <a:off x="648936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</p:txBody>
      </p:sp>
      <p:sp>
        <p:nvSpPr>
          <p:cNvPr id="177" name="TextBox 133"/>
          <p:cNvSpPr/>
          <p:nvPr/>
        </p:nvSpPr>
        <p:spPr>
          <a:xfrm>
            <a:off x="304164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  <p:sp>
        <p:nvSpPr>
          <p:cNvPr id="178" name="TextBox 133"/>
          <p:cNvSpPr/>
          <p:nvPr/>
        </p:nvSpPr>
        <p:spPr>
          <a:xfrm>
            <a:off x="648936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  <p:sp>
        <p:nvSpPr>
          <p:cNvPr id="179" name="TextBox 133"/>
          <p:cNvSpPr/>
          <p:nvPr/>
        </p:nvSpPr>
        <p:spPr>
          <a:xfrm>
            <a:off x="6495840" y="46908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  <p:sp>
        <p:nvSpPr>
          <p:cNvPr id="180" name="TextBox 133"/>
          <p:cNvSpPr/>
          <p:nvPr/>
        </p:nvSpPr>
        <p:spPr>
          <a:xfrm>
            <a:off x="3041640" y="47095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" y="73152"/>
            <a:ext cx="12045696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700" b="1">
                <a:solidFill>
                  <a:srgbClr val="1F5BB0"/>
                </a:solidFill>
              </a:rPr>
              <a:t>Project Construction Plan_Phase 1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" y="585216"/>
            <a:ext cx="12045696" cy="6181344"/>
          </a:xfrm>
          <a:prstGeom prst="rect">
            <a:avLst/>
          </a:prstGeom>
          <a:solidFill>
            <a:srgbClr val="EDEDED"/>
          </a:solidFill>
          <a:ln w="12700">
            <a:solidFill>
              <a:srgbClr val="2323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73152" y="585216"/>
            <a:ext cx="12045696" cy="420624"/>
          </a:xfrm>
          <a:prstGeom prst="rect">
            <a:avLst/>
          </a:prstGeom>
          <a:solidFill>
            <a:srgbClr val="3135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" y="585216"/>
            <a:ext cx="384048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SN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85216"/>
            <a:ext cx="5760719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800" b="1">
                <a:solidFill>
                  <a:srgbClr val="FFFFFF"/>
                </a:solidFill>
              </a:rPr>
              <a:t>Description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19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Feb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19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891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991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6090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905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Mar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190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90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389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8489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65891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Apr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6589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4688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2788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0888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89878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May 2026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8987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7087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187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286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13864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Jun 2026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1386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9486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585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5685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37851" y="585216"/>
            <a:ext cx="28099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Jul 2026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3785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17919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498915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779912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7060908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3154" y="100584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202" y="100584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Due Diligence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17919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498915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6779912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7060908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2468882" y="136588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Technical DD – Final review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9891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677991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706090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734190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762290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ectangle 50"/>
          <p:cNvSpPr/>
          <p:nvPr/>
        </p:nvSpPr>
        <p:spPr>
          <a:xfrm>
            <a:off x="790389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154" y="172593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7202" y="172593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06090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7341905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7622902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790389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2468882" y="208597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9891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Rectangle 59"/>
          <p:cNvSpPr/>
          <p:nvPr/>
        </p:nvSpPr>
        <p:spPr>
          <a:xfrm>
            <a:off x="6779912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Rectangle 60"/>
          <p:cNvSpPr/>
          <p:nvPr/>
        </p:nvSpPr>
        <p:spPr>
          <a:xfrm>
            <a:off x="7060908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ectangle 61"/>
          <p:cNvSpPr/>
          <p:nvPr/>
        </p:nvSpPr>
        <p:spPr>
          <a:xfrm>
            <a:off x="734190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73154" y="244602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7202" y="244602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49891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6" name="Rectangle 65"/>
          <p:cNvSpPr/>
          <p:nvPr/>
        </p:nvSpPr>
        <p:spPr>
          <a:xfrm>
            <a:off x="6779912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Rectangle 66"/>
          <p:cNvSpPr/>
          <p:nvPr/>
        </p:nvSpPr>
        <p:spPr>
          <a:xfrm>
            <a:off x="7060908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734190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2468882" y="280606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34190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Rectangle 70"/>
          <p:cNvSpPr/>
          <p:nvPr/>
        </p:nvSpPr>
        <p:spPr>
          <a:xfrm>
            <a:off x="7622902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71"/>
          <p:cNvSpPr/>
          <p:nvPr/>
        </p:nvSpPr>
        <p:spPr>
          <a:xfrm>
            <a:off x="790389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Rectangle 72"/>
          <p:cNvSpPr/>
          <p:nvPr/>
        </p:nvSpPr>
        <p:spPr>
          <a:xfrm>
            <a:off x="818489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4" name="Rectangle 73"/>
          <p:cNvSpPr/>
          <p:nvPr/>
        </p:nvSpPr>
        <p:spPr>
          <a:xfrm>
            <a:off x="846589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874688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Rectangle 75"/>
          <p:cNvSpPr/>
          <p:nvPr/>
        </p:nvSpPr>
        <p:spPr>
          <a:xfrm>
            <a:off x="902788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Rectangle 76"/>
          <p:cNvSpPr/>
          <p:nvPr/>
        </p:nvSpPr>
        <p:spPr>
          <a:xfrm>
            <a:off x="930888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Rectangle 77"/>
          <p:cNvSpPr/>
          <p:nvPr/>
        </p:nvSpPr>
        <p:spPr>
          <a:xfrm>
            <a:off x="958987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TextBox 78"/>
          <p:cNvSpPr txBox="1"/>
          <p:nvPr/>
        </p:nvSpPr>
        <p:spPr>
          <a:xfrm>
            <a:off x="73154" y="3166111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7202" y="3166111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341905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Rectangle 81"/>
          <p:cNvSpPr/>
          <p:nvPr/>
        </p:nvSpPr>
        <p:spPr>
          <a:xfrm>
            <a:off x="7622902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Rectangle 82"/>
          <p:cNvSpPr/>
          <p:nvPr/>
        </p:nvSpPr>
        <p:spPr>
          <a:xfrm>
            <a:off x="7903898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8184895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Rectangle 84"/>
          <p:cNvSpPr/>
          <p:nvPr/>
        </p:nvSpPr>
        <p:spPr>
          <a:xfrm>
            <a:off x="8465891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6" name="TextBox 85"/>
          <p:cNvSpPr txBox="1"/>
          <p:nvPr/>
        </p:nvSpPr>
        <p:spPr>
          <a:xfrm>
            <a:off x="2468882" y="352615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8746888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8" name="Rectangle 87"/>
          <p:cNvSpPr/>
          <p:nvPr/>
        </p:nvSpPr>
        <p:spPr>
          <a:xfrm>
            <a:off x="9027885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Rectangle 88"/>
          <p:cNvSpPr/>
          <p:nvPr/>
        </p:nvSpPr>
        <p:spPr>
          <a:xfrm>
            <a:off x="9308881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0" name="Rectangle 89"/>
          <p:cNvSpPr/>
          <p:nvPr/>
        </p:nvSpPr>
        <p:spPr>
          <a:xfrm>
            <a:off x="9589878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1" name="TextBox 90"/>
          <p:cNvSpPr txBox="1"/>
          <p:nvPr/>
        </p:nvSpPr>
        <p:spPr>
          <a:xfrm>
            <a:off x="2468882" y="388620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Structure (4 weeks)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74688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3" name="Rectangle 92"/>
          <p:cNvSpPr/>
          <p:nvPr/>
        </p:nvSpPr>
        <p:spPr>
          <a:xfrm>
            <a:off x="902788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4" name="Rectangle 93"/>
          <p:cNvSpPr/>
          <p:nvPr/>
        </p:nvSpPr>
        <p:spPr>
          <a:xfrm>
            <a:off x="930888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5" name="Rectangle 94"/>
          <p:cNvSpPr/>
          <p:nvPr/>
        </p:nvSpPr>
        <p:spPr>
          <a:xfrm>
            <a:off x="958987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6" name="Rectangle 95"/>
          <p:cNvSpPr/>
          <p:nvPr/>
        </p:nvSpPr>
        <p:spPr>
          <a:xfrm>
            <a:off x="987087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7" name="Rectangle 96"/>
          <p:cNvSpPr/>
          <p:nvPr/>
        </p:nvSpPr>
        <p:spPr>
          <a:xfrm>
            <a:off x="1015187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8" name="TextBox 97"/>
          <p:cNvSpPr txBox="1"/>
          <p:nvPr/>
        </p:nvSpPr>
        <p:spPr>
          <a:xfrm>
            <a:off x="73154" y="4246246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57202" y="4246246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Structures Working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746888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1" name="Rectangle 100"/>
          <p:cNvSpPr/>
          <p:nvPr/>
        </p:nvSpPr>
        <p:spPr>
          <a:xfrm>
            <a:off x="9027885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2" name="TextBox 101"/>
          <p:cNvSpPr txBox="1"/>
          <p:nvPr/>
        </p:nvSpPr>
        <p:spPr>
          <a:xfrm>
            <a:off x="2468882" y="460629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on-site receipt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30888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4" name="Rectangle 103"/>
          <p:cNvSpPr/>
          <p:nvPr/>
        </p:nvSpPr>
        <p:spPr>
          <a:xfrm>
            <a:off x="9589878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5" name="Rectangle 104"/>
          <p:cNvSpPr/>
          <p:nvPr/>
        </p:nvSpPr>
        <p:spPr>
          <a:xfrm>
            <a:off x="9870875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6" name="Rectangle 105"/>
          <p:cNvSpPr/>
          <p:nvPr/>
        </p:nvSpPr>
        <p:spPr>
          <a:xfrm>
            <a:off x="1015187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7" name="TextBox 106"/>
          <p:cNvSpPr txBox="1"/>
          <p:nvPr/>
        </p:nvSpPr>
        <p:spPr>
          <a:xfrm>
            <a:off x="2468882" y="496633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Installation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930888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9" name="Rectangle 108"/>
          <p:cNvSpPr/>
          <p:nvPr/>
        </p:nvSpPr>
        <p:spPr>
          <a:xfrm>
            <a:off x="958987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" name="Rectangle 109"/>
          <p:cNvSpPr/>
          <p:nvPr/>
        </p:nvSpPr>
        <p:spPr>
          <a:xfrm>
            <a:off x="9870875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1" name="Rectangle 110"/>
          <p:cNvSpPr/>
          <p:nvPr/>
        </p:nvSpPr>
        <p:spPr>
          <a:xfrm>
            <a:off x="1015187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2" name="Rectangle 111"/>
          <p:cNvSpPr/>
          <p:nvPr/>
        </p:nvSpPr>
        <p:spPr>
          <a:xfrm>
            <a:off x="1043286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3" name="Rectangle 112"/>
          <p:cNvSpPr/>
          <p:nvPr/>
        </p:nvSpPr>
        <p:spPr>
          <a:xfrm>
            <a:off x="1071386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4" name="Rectangle 113"/>
          <p:cNvSpPr/>
          <p:nvPr/>
        </p:nvSpPr>
        <p:spPr>
          <a:xfrm>
            <a:off x="1099486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5" name="Rectangle 114"/>
          <p:cNvSpPr/>
          <p:nvPr/>
        </p:nvSpPr>
        <p:spPr>
          <a:xfrm>
            <a:off x="1127585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6" name="Rectangle 115"/>
          <p:cNvSpPr/>
          <p:nvPr/>
        </p:nvSpPr>
        <p:spPr>
          <a:xfrm>
            <a:off x="1155685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7" name="Rectangle 116"/>
          <p:cNvSpPr/>
          <p:nvPr/>
        </p:nvSpPr>
        <p:spPr>
          <a:xfrm>
            <a:off x="1183785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8" name="TextBox 117"/>
          <p:cNvSpPr txBox="1"/>
          <p:nvPr/>
        </p:nvSpPr>
        <p:spPr>
          <a:xfrm>
            <a:off x="73154" y="5326381"/>
            <a:ext cx="384044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2" y="5326381"/>
            <a:ext cx="2011676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930888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1" name="Rectangle 120"/>
          <p:cNvSpPr/>
          <p:nvPr/>
        </p:nvSpPr>
        <p:spPr>
          <a:xfrm>
            <a:off x="958987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2" name="Rectangle 121"/>
          <p:cNvSpPr/>
          <p:nvPr/>
        </p:nvSpPr>
        <p:spPr>
          <a:xfrm>
            <a:off x="9870875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3" name="Rectangle 122"/>
          <p:cNvSpPr/>
          <p:nvPr/>
        </p:nvSpPr>
        <p:spPr>
          <a:xfrm>
            <a:off x="1015187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4" name="Rectangle 123"/>
          <p:cNvSpPr/>
          <p:nvPr/>
        </p:nvSpPr>
        <p:spPr>
          <a:xfrm>
            <a:off x="1043286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5" name="TextBox 124"/>
          <p:cNvSpPr txBox="1"/>
          <p:nvPr/>
        </p:nvSpPr>
        <p:spPr>
          <a:xfrm>
            <a:off x="2468882" y="568642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0713864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7" name="Rectangle 126"/>
          <p:cNvSpPr/>
          <p:nvPr/>
        </p:nvSpPr>
        <p:spPr>
          <a:xfrm>
            <a:off x="10994861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8" name="Rectangle 127"/>
          <p:cNvSpPr/>
          <p:nvPr/>
        </p:nvSpPr>
        <p:spPr>
          <a:xfrm>
            <a:off x="11275858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9" name="TextBox 128"/>
          <p:cNvSpPr txBox="1"/>
          <p:nvPr/>
        </p:nvSpPr>
        <p:spPr>
          <a:xfrm>
            <a:off x="2468882" y="604647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Grid connection work (KEPCO)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1556854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1" name="Rectangle 130"/>
          <p:cNvSpPr/>
          <p:nvPr/>
        </p:nvSpPr>
        <p:spPr>
          <a:xfrm>
            <a:off x="11837851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2" name="TextBox 131"/>
          <p:cNvSpPr txBox="1"/>
          <p:nvPr/>
        </p:nvSpPr>
        <p:spPr>
          <a:xfrm>
            <a:off x="2468882" y="640651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Commissioning &amp; pre-use inspections</a:t>
            </a:r>
          </a:p>
        </p:txBody>
      </p:sp>
      <p:cxnSp>
        <p:nvCxnSpPr>
          <p:cNvPr id="133" name="Connector 132"/>
          <p:cNvCxnSpPr/>
          <p:nvPr/>
        </p:nvCxnSpPr>
        <p:spPr>
          <a:xfrm>
            <a:off x="7315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 133"/>
          <p:cNvCxnSpPr/>
          <p:nvPr/>
        </p:nvCxnSpPr>
        <p:spPr>
          <a:xfrm>
            <a:off x="45720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 134"/>
          <p:cNvCxnSpPr/>
          <p:nvPr/>
        </p:nvCxnSpPr>
        <p:spPr>
          <a:xfrm>
            <a:off x="246888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 135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 136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 137"/>
          <p:cNvCxnSpPr/>
          <p:nvPr/>
        </p:nvCxnSpPr>
        <p:spPr>
          <a:xfrm>
            <a:off x="649891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 138"/>
          <p:cNvCxnSpPr/>
          <p:nvPr/>
        </p:nvCxnSpPr>
        <p:spPr>
          <a:xfrm>
            <a:off x="677991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 139"/>
          <p:cNvCxnSpPr/>
          <p:nvPr/>
        </p:nvCxnSpPr>
        <p:spPr>
          <a:xfrm>
            <a:off x="706090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 140"/>
          <p:cNvCxnSpPr/>
          <p:nvPr/>
        </p:nvCxnSpPr>
        <p:spPr>
          <a:xfrm>
            <a:off x="734190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 141"/>
          <p:cNvCxnSpPr/>
          <p:nvPr/>
        </p:nvCxnSpPr>
        <p:spPr>
          <a:xfrm>
            <a:off x="762290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 142"/>
          <p:cNvCxnSpPr/>
          <p:nvPr/>
        </p:nvCxnSpPr>
        <p:spPr>
          <a:xfrm>
            <a:off x="790389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 143"/>
          <p:cNvCxnSpPr/>
          <p:nvPr/>
        </p:nvCxnSpPr>
        <p:spPr>
          <a:xfrm>
            <a:off x="818489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 144"/>
          <p:cNvCxnSpPr/>
          <p:nvPr/>
        </p:nvCxnSpPr>
        <p:spPr>
          <a:xfrm>
            <a:off x="846589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 145"/>
          <p:cNvCxnSpPr/>
          <p:nvPr/>
        </p:nvCxnSpPr>
        <p:spPr>
          <a:xfrm>
            <a:off x="874688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 146"/>
          <p:cNvCxnSpPr/>
          <p:nvPr/>
        </p:nvCxnSpPr>
        <p:spPr>
          <a:xfrm>
            <a:off x="902788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 147"/>
          <p:cNvCxnSpPr/>
          <p:nvPr/>
        </p:nvCxnSpPr>
        <p:spPr>
          <a:xfrm>
            <a:off x="930888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 148"/>
          <p:cNvCxnSpPr/>
          <p:nvPr/>
        </p:nvCxnSpPr>
        <p:spPr>
          <a:xfrm>
            <a:off x="958987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 149"/>
          <p:cNvCxnSpPr/>
          <p:nvPr/>
        </p:nvCxnSpPr>
        <p:spPr>
          <a:xfrm>
            <a:off x="987087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 150"/>
          <p:cNvCxnSpPr/>
          <p:nvPr/>
        </p:nvCxnSpPr>
        <p:spPr>
          <a:xfrm>
            <a:off x="1015187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 151"/>
          <p:cNvCxnSpPr/>
          <p:nvPr/>
        </p:nvCxnSpPr>
        <p:spPr>
          <a:xfrm>
            <a:off x="1043286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 152"/>
          <p:cNvCxnSpPr/>
          <p:nvPr/>
        </p:nvCxnSpPr>
        <p:spPr>
          <a:xfrm>
            <a:off x="1071386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 153"/>
          <p:cNvCxnSpPr/>
          <p:nvPr/>
        </p:nvCxnSpPr>
        <p:spPr>
          <a:xfrm>
            <a:off x="1099486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 154"/>
          <p:cNvCxnSpPr/>
          <p:nvPr/>
        </p:nvCxnSpPr>
        <p:spPr>
          <a:xfrm>
            <a:off x="1127585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 155"/>
          <p:cNvCxnSpPr/>
          <p:nvPr/>
        </p:nvCxnSpPr>
        <p:spPr>
          <a:xfrm>
            <a:off x="1155685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 156"/>
          <p:cNvCxnSpPr/>
          <p:nvPr/>
        </p:nvCxnSpPr>
        <p:spPr>
          <a:xfrm>
            <a:off x="1183785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 157"/>
          <p:cNvCxnSpPr/>
          <p:nvPr/>
        </p:nvCxnSpPr>
        <p:spPr>
          <a:xfrm>
            <a:off x="1211884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 158"/>
          <p:cNvCxnSpPr/>
          <p:nvPr/>
        </p:nvCxnSpPr>
        <p:spPr>
          <a:xfrm>
            <a:off x="73152" y="585216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 159"/>
          <p:cNvCxnSpPr/>
          <p:nvPr/>
        </p:nvCxnSpPr>
        <p:spPr>
          <a:xfrm>
            <a:off x="73152" y="8229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 160"/>
          <p:cNvCxnSpPr/>
          <p:nvPr/>
        </p:nvCxnSpPr>
        <p:spPr>
          <a:xfrm>
            <a:off x="73152" y="100584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 161"/>
          <p:cNvCxnSpPr/>
          <p:nvPr/>
        </p:nvCxnSpPr>
        <p:spPr>
          <a:xfrm>
            <a:off x="2468880" y="136588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 162"/>
          <p:cNvCxnSpPr/>
          <p:nvPr/>
        </p:nvCxnSpPr>
        <p:spPr>
          <a:xfrm>
            <a:off x="73152" y="172593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 163"/>
          <p:cNvCxnSpPr/>
          <p:nvPr/>
        </p:nvCxnSpPr>
        <p:spPr>
          <a:xfrm>
            <a:off x="2468880" y="208597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 164"/>
          <p:cNvCxnSpPr/>
          <p:nvPr/>
        </p:nvCxnSpPr>
        <p:spPr>
          <a:xfrm>
            <a:off x="73152" y="244602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 165"/>
          <p:cNvCxnSpPr/>
          <p:nvPr/>
        </p:nvCxnSpPr>
        <p:spPr>
          <a:xfrm>
            <a:off x="2468880" y="280606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 166"/>
          <p:cNvCxnSpPr/>
          <p:nvPr/>
        </p:nvCxnSpPr>
        <p:spPr>
          <a:xfrm>
            <a:off x="73152" y="316611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 167"/>
          <p:cNvCxnSpPr/>
          <p:nvPr/>
        </p:nvCxnSpPr>
        <p:spPr>
          <a:xfrm>
            <a:off x="2468880" y="352615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 168"/>
          <p:cNvCxnSpPr/>
          <p:nvPr/>
        </p:nvCxnSpPr>
        <p:spPr>
          <a:xfrm>
            <a:off x="2468880" y="388620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 169"/>
          <p:cNvCxnSpPr/>
          <p:nvPr/>
        </p:nvCxnSpPr>
        <p:spPr>
          <a:xfrm>
            <a:off x="73152" y="4246245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 170"/>
          <p:cNvCxnSpPr/>
          <p:nvPr/>
        </p:nvCxnSpPr>
        <p:spPr>
          <a:xfrm>
            <a:off x="2468880" y="460629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 171"/>
          <p:cNvCxnSpPr/>
          <p:nvPr/>
        </p:nvCxnSpPr>
        <p:spPr>
          <a:xfrm>
            <a:off x="2468880" y="496633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 172"/>
          <p:cNvCxnSpPr/>
          <p:nvPr/>
        </p:nvCxnSpPr>
        <p:spPr>
          <a:xfrm>
            <a:off x="73152" y="532638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 173"/>
          <p:cNvCxnSpPr/>
          <p:nvPr/>
        </p:nvCxnSpPr>
        <p:spPr>
          <a:xfrm>
            <a:off x="2468880" y="568642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 174"/>
          <p:cNvCxnSpPr/>
          <p:nvPr/>
        </p:nvCxnSpPr>
        <p:spPr>
          <a:xfrm>
            <a:off x="2468880" y="604647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 175"/>
          <p:cNvCxnSpPr/>
          <p:nvPr/>
        </p:nvCxnSpPr>
        <p:spPr>
          <a:xfrm>
            <a:off x="2468880" y="640651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 176"/>
          <p:cNvCxnSpPr/>
          <p:nvPr/>
        </p:nvCxnSpPr>
        <p:spPr>
          <a:xfrm>
            <a:off x="73152" y="67665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" y="73152"/>
            <a:ext cx="12045696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700" b="1">
                <a:solidFill>
                  <a:srgbClr val="1F5BB0"/>
                </a:solidFill>
              </a:rPr>
              <a:t>Project Construction Plan_Phase 2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" y="585216"/>
            <a:ext cx="12045696" cy="6181344"/>
          </a:xfrm>
          <a:prstGeom prst="rect">
            <a:avLst/>
          </a:prstGeom>
          <a:solidFill>
            <a:srgbClr val="EDEDED"/>
          </a:solidFill>
          <a:ln w="12700">
            <a:solidFill>
              <a:srgbClr val="2323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73152" y="585216"/>
            <a:ext cx="12045696" cy="420624"/>
          </a:xfrm>
          <a:prstGeom prst="rect">
            <a:avLst/>
          </a:prstGeom>
          <a:solidFill>
            <a:srgbClr val="3135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" y="585216"/>
            <a:ext cx="384048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SN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85216"/>
            <a:ext cx="5760719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800" b="1">
                <a:solidFill>
                  <a:srgbClr val="FFFFFF"/>
                </a:solidFill>
              </a:rPr>
              <a:t>Description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19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Feb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19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891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991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6090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905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Mar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190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90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389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8489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65891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Apr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6589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4688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2788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0888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89878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May 2026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8987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7087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187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286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13864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Jun 2026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1386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9486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585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5685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37851" y="585216"/>
            <a:ext cx="28099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Jul 2026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3785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17919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498915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779912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7060908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3154" y="100584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202" y="100584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Due Diligence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17919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498915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6779912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7060908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2468882" y="136588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Technical DD – Final review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9891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677991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706090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734190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762290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ectangle 50"/>
          <p:cNvSpPr/>
          <p:nvPr/>
        </p:nvSpPr>
        <p:spPr>
          <a:xfrm>
            <a:off x="790389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154" y="172593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7202" y="172593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498915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6779912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706090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7341905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Rectangle 57"/>
          <p:cNvSpPr/>
          <p:nvPr/>
        </p:nvSpPr>
        <p:spPr>
          <a:xfrm>
            <a:off x="7622902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Rectangle 58"/>
          <p:cNvSpPr/>
          <p:nvPr/>
        </p:nvSpPr>
        <p:spPr>
          <a:xfrm>
            <a:off x="790389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2468882" y="208597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49891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ectangle 61"/>
          <p:cNvSpPr/>
          <p:nvPr/>
        </p:nvSpPr>
        <p:spPr>
          <a:xfrm>
            <a:off x="6779912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62"/>
          <p:cNvSpPr/>
          <p:nvPr/>
        </p:nvSpPr>
        <p:spPr>
          <a:xfrm>
            <a:off x="7060908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Rectangle 63"/>
          <p:cNvSpPr/>
          <p:nvPr/>
        </p:nvSpPr>
        <p:spPr>
          <a:xfrm>
            <a:off x="734190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73154" y="244602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7202" y="244602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49891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6779912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Rectangle 68"/>
          <p:cNvSpPr/>
          <p:nvPr/>
        </p:nvSpPr>
        <p:spPr>
          <a:xfrm>
            <a:off x="7060908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Rectangle 69"/>
          <p:cNvSpPr/>
          <p:nvPr/>
        </p:nvSpPr>
        <p:spPr>
          <a:xfrm>
            <a:off x="734190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TextBox 70"/>
          <p:cNvSpPr txBox="1"/>
          <p:nvPr/>
        </p:nvSpPr>
        <p:spPr>
          <a:xfrm>
            <a:off x="2468882" y="280606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34190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Rectangle 72"/>
          <p:cNvSpPr/>
          <p:nvPr/>
        </p:nvSpPr>
        <p:spPr>
          <a:xfrm>
            <a:off x="7622902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4" name="Rectangle 73"/>
          <p:cNvSpPr/>
          <p:nvPr/>
        </p:nvSpPr>
        <p:spPr>
          <a:xfrm>
            <a:off x="790389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818489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Rectangle 75"/>
          <p:cNvSpPr/>
          <p:nvPr/>
        </p:nvSpPr>
        <p:spPr>
          <a:xfrm>
            <a:off x="846589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Rectangle 76"/>
          <p:cNvSpPr/>
          <p:nvPr/>
        </p:nvSpPr>
        <p:spPr>
          <a:xfrm>
            <a:off x="874688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Rectangle 77"/>
          <p:cNvSpPr/>
          <p:nvPr/>
        </p:nvSpPr>
        <p:spPr>
          <a:xfrm>
            <a:off x="902788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Rectangle 78"/>
          <p:cNvSpPr/>
          <p:nvPr/>
        </p:nvSpPr>
        <p:spPr>
          <a:xfrm>
            <a:off x="930888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Rectangle 79"/>
          <p:cNvSpPr/>
          <p:nvPr/>
        </p:nvSpPr>
        <p:spPr>
          <a:xfrm>
            <a:off x="958987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TextBox 80"/>
          <p:cNvSpPr txBox="1"/>
          <p:nvPr/>
        </p:nvSpPr>
        <p:spPr>
          <a:xfrm>
            <a:off x="73154" y="3166111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57202" y="3166111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184895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8465891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TextBox 84"/>
          <p:cNvSpPr txBox="1"/>
          <p:nvPr/>
        </p:nvSpPr>
        <p:spPr>
          <a:xfrm>
            <a:off x="2468882" y="352615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589878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TextBox 86"/>
          <p:cNvSpPr txBox="1"/>
          <p:nvPr/>
        </p:nvSpPr>
        <p:spPr>
          <a:xfrm>
            <a:off x="2468882" y="388620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Structure (4 weeks)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74688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Rectangle 88"/>
          <p:cNvSpPr/>
          <p:nvPr/>
        </p:nvSpPr>
        <p:spPr>
          <a:xfrm>
            <a:off x="902788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0" name="Rectangle 89"/>
          <p:cNvSpPr/>
          <p:nvPr/>
        </p:nvSpPr>
        <p:spPr>
          <a:xfrm>
            <a:off x="930888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1" name="Rectangle 90"/>
          <p:cNvSpPr/>
          <p:nvPr/>
        </p:nvSpPr>
        <p:spPr>
          <a:xfrm>
            <a:off x="958987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2" name="Rectangle 91"/>
          <p:cNvSpPr/>
          <p:nvPr/>
        </p:nvSpPr>
        <p:spPr>
          <a:xfrm>
            <a:off x="987087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3" name="Rectangle 92"/>
          <p:cNvSpPr/>
          <p:nvPr/>
        </p:nvSpPr>
        <p:spPr>
          <a:xfrm>
            <a:off x="1015187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4" name="TextBox 93"/>
          <p:cNvSpPr txBox="1"/>
          <p:nvPr/>
        </p:nvSpPr>
        <p:spPr>
          <a:xfrm>
            <a:off x="73154" y="4246246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7202" y="4246246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Structures Working</a:t>
            </a:r>
          </a:p>
        </p:txBody>
      </p:sp>
      <p:sp>
        <p:nvSpPr>
          <p:cNvPr id="96" name="Rectangle 95"/>
          <p:cNvSpPr/>
          <p:nvPr/>
        </p:nvSpPr>
        <p:spPr>
          <a:xfrm>
            <a:off x="8746888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7" name="Rectangle 96"/>
          <p:cNvSpPr/>
          <p:nvPr/>
        </p:nvSpPr>
        <p:spPr>
          <a:xfrm>
            <a:off x="9027885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8" name="TextBox 97"/>
          <p:cNvSpPr txBox="1"/>
          <p:nvPr/>
        </p:nvSpPr>
        <p:spPr>
          <a:xfrm>
            <a:off x="2468882" y="460629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on-site receipt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30888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0" name="Rectangle 99"/>
          <p:cNvSpPr/>
          <p:nvPr/>
        </p:nvSpPr>
        <p:spPr>
          <a:xfrm>
            <a:off x="9589878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1" name="Rectangle 100"/>
          <p:cNvSpPr/>
          <p:nvPr/>
        </p:nvSpPr>
        <p:spPr>
          <a:xfrm>
            <a:off x="9870875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2" name="Rectangle 101"/>
          <p:cNvSpPr/>
          <p:nvPr/>
        </p:nvSpPr>
        <p:spPr>
          <a:xfrm>
            <a:off x="1015187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3" name="TextBox 102"/>
          <p:cNvSpPr txBox="1"/>
          <p:nvPr/>
        </p:nvSpPr>
        <p:spPr>
          <a:xfrm>
            <a:off x="2468882" y="496633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Installation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930888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5" name="Rectangle 104"/>
          <p:cNvSpPr/>
          <p:nvPr/>
        </p:nvSpPr>
        <p:spPr>
          <a:xfrm>
            <a:off x="958987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6" name="Rectangle 105"/>
          <p:cNvSpPr/>
          <p:nvPr/>
        </p:nvSpPr>
        <p:spPr>
          <a:xfrm>
            <a:off x="9870875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7" name="Rectangle 106"/>
          <p:cNvSpPr/>
          <p:nvPr/>
        </p:nvSpPr>
        <p:spPr>
          <a:xfrm>
            <a:off x="1015187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8" name="Rectangle 107"/>
          <p:cNvSpPr/>
          <p:nvPr/>
        </p:nvSpPr>
        <p:spPr>
          <a:xfrm>
            <a:off x="1043286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9" name="Rectangle 108"/>
          <p:cNvSpPr/>
          <p:nvPr/>
        </p:nvSpPr>
        <p:spPr>
          <a:xfrm>
            <a:off x="1071386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" name="Rectangle 109"/>
          <p:cNvSpPr/>
          <p:nvPr/>
        </p:nvSpPr>
        <p:spPr>
          <a:xfrm>
            <a:off x="1099486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1" name="Rectangle 110"/>
          <p:cNvSpPr/>
          <p:nvPr/>
        </p:nvSpPr>
        <p:spPr>
          <a:xfrm>
            <a:off x="1127585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2" name="Rectangle 111"/>
          <p:cNvSpPr/>
          <p:nvPr/>
        </p:nvSpPr>
        <p:spPr>
          <a:xfrm>
            <a:off x="1155685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3" name="Rectangle 112"/>
          <p:cNvSpPr/>
          <p:nvPr/>
        </p:nvSpPr>
        <p:spPr>
          <a:xfrm>
            <a:off x="1183785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4" name="TextBox 113"/>
          <p:cNvSpPr txBox="1"/>
          <p:nvPr/>
        </p:nvSpPr>
        <p:spPr>
          <a:xfrm>
            <a:off x="73154" y="5326381"/>
            <a:ext cx="384044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57202" y="5326381"/>
            <a:ext cx="2011676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30888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7" name="Rectangle 116"/>
          <p:cNvSpPr/>
          <p:nvPr/>
        </p:nvSpPr>
        <p:spPr>
          <a:xfrm>
            <a:off x="958987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8" name="Rectangle 117"/>
          <p:cNvSpPr/>
          <p:nvPr/>
        </p:nvSpPr>
        <p:spPr>
          <a:xfrm>
            <a:off x="9870875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9" name="Rectangle 118"/>
          <p:cNvSpPr/>
          <p:nvPr/>
        </p:nvSpPr>
        <p:spPr>
          <a:xfrm>
            <a:off x="1015187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0" name="Rectangle 119"/>
          <p:cNvSpPr/>
          <p:nvPr/>
        </p:nvSpPr>
        <p:spPr>
          <a:xfrm>
            <a:off x="1043286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1" name="TextBox 120"/>
          <p:cNvSpPr txBox="1"/>
          <p:nvPr/>
        </p:nvSpPr>
        <p:spPr>
          <a:xfrm>
            <a:off x="2468882" y="568642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0713864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3" name="Rectangle 122"/>
          <p:cNvSpPr/>
          <p:nvPr/>
        </p:nvSpPr>
        <p:spPr>
          <a:xfrm>
            <a:off x="10994861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4" name="Rectangle 123"/>
          <p:cNvSpPr/>
          <p:nvPr/>
        </p:nvSpPr>
        <p:spPr>
          <a:xfrm>
            <a:off x="11275858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5" name="TextBox 124"/>
          <p:cNvSpPr txBox="1"/>
          <p:nvPr/>
        </p:nvSpPr>
        <p:spPr>
          <a:xfrm>
            <a:off x="2468882" y="604647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Grid connection work (KEPCO)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1556854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7" name="Rectangle 126"/>
          <p:cNvSpPr/>
          <p:nvPr/>
        </p:nvSpPr>
        <p:spPr>
          <a:xfrm>
            <a:off x="11837851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8" name="TextBox 127"/>
          <p:cNvSpPr txBox="1"/>
          <p:nvPr/>
        </p:nvSpPr>
        <p:spPr>
          <a:xfrm>
            <a:off x="2468882" y="640651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Commissioning &amp; pre-use inspections</a:t>
            </a:r>
          </a:p>
        </p:txBody>
      </p:sp>
      <p:cxnSp>
        <p:nvCxnSpPr>
          <p:cNvPr id="129" name="Connector 128"/>
          <p:cNvCxnSpPr/>
          <p:nvPr/>
        </p:nvCxnSpPr>
        <p:spPr>
          <a:xfrm>
            <a:off x="7315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 129"/>
          <p:cNvCxnSpPr/>
          <p:nvPr/>
        </p:nvCxnSpPr>
        <p:spPr>
          <a:xfrm>
            <a:off x="45720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 130"/>
          <p:cNvCxnSpPr/>
          <p:nvPr/>
        </p:nvCxnSpPr>
        <p:spPr>
          <a:xfrm>
            <a:off x="246888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 131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 132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 133"/>
          <p:cNvCxnSpPr/>
          <p:nvPr/>
        </p:nvCxnSpPr>
        <p:spPr>
          <a:xfrm>
            <a:off x="649891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 134"/>
          <p:cNvCxnSpPr/>
          <p:nvPr/>
        </p:nvCxnSpPr>
        <p:spPr>
          <a:xfrm>
            <a:off x="677991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 135"/>
          <p:cNvCxnSpPr/>
          <p:nvPr/>
        </p:nvCxnSpPr>
        <p:spPr>
          <a:xfrm>
            <a:off x="706090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 136"/>
          <p:cNvCxnSpPr/>
          <p:nvPr/>
        </p:nvCxnSpPr>
        <p:spPr>
          <a:xfrm>
            <a:off x="734190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 137"/>
          <p:cNvCxnSpPr/>
          <p:nvPr/>
        </p:nvCxnSpPr>
        <p:spPr>
          <a:xfrm>
            <a:off x="762290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 138"/>
          <p:cNvCxnSpPr/>
          <p:nvPr/>
        </p:nvCxnSpPr>
        <p:spPr>
          <a:xfrm>
            <a:off x="790389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 139"/>
          <p:cNvCxnSpPr/>
          <p:nvPr/>
        </p:nvCxnSpPr>
        <p:spPr>
          <a:xfrm>
            <a:off x="818489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 140"/>
          <p:cNvCxnSpPr/>
          <p:nvPr/>
        </p:nvCxnSpPr>
        <p:spPr>
          <a:xfrm>
            <a:off x="846589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 141"/>
          <p:cNvCxnSpPr/>
          <p:nvPr/>
        </p:nvCxnSpPr>
        <p:spPr>
          <a:xfrm>
            <a:off x="874688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 142"/>
          <p:cNvCxnSpPr/>
          <p:nvPr/>
        </p:nvCxnSpPr>
        <p:spPr>
          <a:xfrm>
            <a:off x="902788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 143"/>
          <p:cNvCxnSpPr/>
          <p:nvPr/>
        </p:nvCxnSpPr>
        <p:spPr>
          <a:xfrm>
            <a:off x="930888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 144"/>
          <p:cNvCxnSpPr/>
          <p:nvPr/>
        </p:nvCxnSpPr>
        <p:spPr>
          <a:xfrm>
            <a:off x="958987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 145"/>
          <p:cNvCxnSpPr/>
          <p:nvPr/>
        </p:nvCxnSpPr>
        <p:spPr>
          <a:xfrm>
            <a:off x="987087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 146"/>
          <p:cNvCxnSpPr/>
          <p:nvPr/>
        </p:nvCxnSpPr>
        <p:spPr>
          <a:xfrm>
            <a:off x="1015187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 147"/>
          <p:cNvCxnSpPr/>
          <p:nvPr/>
        </p:nvCxnSpPr>
        <p:spPr>
          <a:xfrm>
            <a:off x="1043286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 148"/>
          <p:cNvCxnSpPr/>
          <p:nvPr/>
        </p:nvCxnSpPr>
        <p:spPr>
          <a:xfrm>
            <a:off x="1071386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 149"/>
          <p:cNvCxnSpPr/>
          <p:nvPr/>
        </p:nvCxnSpPr>
        <p:spPr>
          <a:xfrm>
            <a:off x="1099486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 150"/>
          <p:cNvCxnSpPr/>
          <p:nvPr/>
        </p:nvCxnSpPr>
        <p:spPr>
          <a:xfrm>
            <a:off x="1127585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 151"/>
          <p:cNvCxnSpPr/>
          <p:nvPr/>
        </p:nvCxnSpPr>
        <p:spPr>
          <a:xfrm>
            <a:off x="1155685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 152"/>
          <p:cNvCxnSpPr/>
          <p:nvPr/>
        </p:nvCxnSpPr>
        <p:spPr>
          <a:xfrm>
            <a:off x="1183785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 153"/>
          <p:cNvCxnSpPr/>
          <p:nvPr/>
        </p:nvCxnSpPr>
        <p:spPr>
          <a:xfrm>
            <a:off x="1211884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 154"/>
          <p:cNvCxnSpPr/>
          <p:nvPr/>
        </p:nvCxnSpPr>
        <p:spPr>
          <a:xfrm>
            <a:off x="73152" y="585216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 155"/>
          <p:cNvCxnSpPr/>
          <p:nvPr/>
        </p:nvCxnSpPr>
        <p:spPr>
          <a:xfrm>
            <a:off x="73152" y="8229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 156"/>
          <p:cNvCxnSpPr/>
          <p:nvPr/>
        </p:nvCxnSpPr>
        <p:spPr>
          <a:xfrm>
            <a:off x="73152" y="100584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 157"/>
          <p:cNvCxnSpPr/>
          <p:nvPr/>
        </p:nvCxnSpPr>
        <p:spPr>
          <a:xfrm>
            <a:off x="2468880" y="136588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 158"/>
          <p:cNvCxnSpPr/>
          <p:nvPr/>
        </p:nvCxnSpPr>
        <p:spPr>
          <a:xfrm>
            <a:off x="73152" y="172593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 159"/>
          <p:cNvCxnSpPr/>
          <p:nvPr/>
        </p:nvCxnSpPr>
        <p:spPr>
          <a:xfrm>
            <a:off x="2468880" y="208597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 160"/>
          <p:cNvCxnSpPr/>
          <p:nvPr/>
        </p:nvCxnSpPr>
        <p:spPr>
          <a:xfrm>
            <a:off x="73152" y="244602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 161"/>
          <p:cNvCxnSpPr/>
          <p:nvPr/>
        </p:nvCxnSpPr>
        <p:spPr>
          <a:xfrm>
            <a:off x="2468880" y="280606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 162"/>
          <p:cNvCxnSpPr/>
          <p:nvPr/>
        </p:nvCxnSpPr>
        <p:spPr>
          <a:xfrm>
            <a:off x="73152" y="316611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 163"/>
          <p:cNvCxnSpPr/>
          <p:nvPr/>
        </p:nvCxnSpPr>
        <p:spPr>
          <a:xfrm>
            <a:off x="2468880" y="352615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 164"/>
          <p:cNvCxnSpPr/>
          <p:nvPr/>
        </p:nvCxnSpPr>
        <p:spPr>
          <a:xfrm>
            <a:off x="2468880" y="388620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 165"/>
          <p:cNvCxnSpPr/>
          <p:nvPr/>
        </p:nvCxnSpPr>
        <p:spPr>
          <a:xfrm>
            <a:off x="73152" y="4246245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 166"/>
          <p:cNvCxnSpPr/>
          <p:nvPr/>
        </p:nvCxnSpPr>
        <p:spPr>
          <a:xfrm>
            <a:off x="2468880" y="460629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 167"/>
          <p:cNvCxnSpPr/>
          <p:nvPr/>
        </p:nvCxnSpPr>
        <p:spPr>
          <a:xfrm>
            <a:off x="2468880" y="496633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 168"/>
          <p:cNvCxnSpPr/>
          <p:nvPr/>
        </p:nvCxnSpPr>
        <p:spPr>
          <a:xfrm>
            <a:off x="73152" y="532638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 169"/>
          <p:cNvCxnSpPr/>
          <p:nvPr/>
        </p:nvCxnSpPr>
        <p:spPr>
          <a:xfrm>
            <a:off x="2468880" y="568642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 170"/>
          <p:cNvCxnSpPr/>
          <p:nvPr/>
        </p:nvCxnSpPr>
        <p:spPr>
          <a:xfrm>
            <a:off x="2468880" y="604647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 171"/>
          <p:cNvCxnSpPr/>
          <p:nvPr/>
        </p:nvCxnSpPr>
        <p:spPr>
          <a:xfrm>
            <a:off x="2468880" y="640651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 172"/>
          <p:cNvCxnSpPr/>
          <p:nvPr/>
        </p:nvCxnSpPr>
        <p:spPr>
          <a:xfrm>
            <a:off x="73152" y="67665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5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196" name="TextBox 2"/>
          <p:cNvSpPr/>
          <p:nvPr/>
        </p:nvSpPr>
        <p:spPr>
          <a:xfrm>
            <a:off x="182880" y="182880"/>
            <a:ext cx="1179576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l"/>
            <a:r>
              <a:rPr sz="3000" b="1">
                <a:solidFill>
                  <a:srgbClr val="4472C4"/>
                </a:solidFill>
              </a:rPr>
              <a:t>Construction Planning - BOLT#2 Phase1,2</a:t>
            </a:r>
          </a:p>
        </p:txBody>
      </p:sp>
      <p:sp>
        <p:nvSpPr>
          <p:cNvPr id="197" name="TextBox 3"/>
          <p:cNvSpPr/>
          <p:nvPr/>
        </p:nvSpPr>
        <p:spPr>
          <a:xfrm>
            <a:off x="6583680" y="960120"/>
            <a:ext cx="5394960" cy="566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wrap="square">
            <a:spAutoFit/>
          </a:bodyPr>
          <a:lstStyle/>
          <a:p>
            <a:pPr defTabSz="457200"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1" sz="1000">
                <a:solidFill>
                  <a:srgbClr val="004F99"/>
                </a:solidFill>
              </a:rPr>
              <a:t>Engineering (Phase 1,2)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1: 7 projects, 3,016.68 kWp, RTB window May 2026 - Sep 2026.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2: 3 projects, 1,825.56 kWp, RTB window Sep 2026.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1" sz="1000">
                <a:solidFill>
                  <a:srgbClr val="004F99"/>
                </a:solidFill>
              </a:rPr>
              <a:t>Procurement (Phase 1,2)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1: SOC window Jul 2026 - Nov 2026 for procurement readiness.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2: SOC window Nov 2026 for procurement readiness.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1" sz="1000">
                <a:solidFill>
                  <a:srgbClr val="004F99"/>
                </a:solidFill>
              </a:rPr>
              <a:t>Construction (Phase 1,2)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1: COD window Oct 2026 - Feb 2027.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2: COD window Feb 2027.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Portfolio baseline: 4,842.24 kWp across 10 projects.</a:t>
            </a:r>
          </a:p>
        </p:txBody>
      </p:sp>
      <p:graphicFrame>
        <p:nvGraphicFramePr>
          <p:cNvPr id="198" name="Table 197"/>
          <p:cNvGraphicFramePr>
            <a:graphicFrameLocks noGrp="1"/>
          </p:cNvGraphicFramePr>
          <p:nvPr/>
        </p:nvGraphicFramePr>
        <p:xfrm>
          <a:off x="182880" y="960120"/>
          <a:ext cx="6217916" cy="4656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433"/>
                <a:gridCol w="497433"/>
                <a:gridCol w="373075"/>
                <a:gridCol w="1741017"/>
                <a:gridCol w="870508"/>
                <a:gridCol w="746150"/>
                <a:gridCol w="746150"/>
                <a:gridCol w="746150"/>
              </a:tblGrid>
              <a:tr h="475488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RtB Date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Expected SOC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Expected COD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</a:tr>
              <a:tr h="321596">
                <a:tc rowSpan="13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3DDC84"/>
                    </a:solidFill>
                  </a:tcPr>
                </a:tc>
                <a:tc rowSpan="8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Jangchon 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551.04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Jul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Oct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Soltop Masan 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399.04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Jul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Oct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3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Hanil Mugok 15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499.96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Jul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Oct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Hanil Jigyeong 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499.96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Jul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Oct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Hanil Jigyeong 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149.64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Jul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Oct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Ho Duck4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299.28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Jul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Oct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Galsan Solar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617.76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Sep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Feb 01, '27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>3,016.68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rowSpan="4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Mineuri Solar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564.96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Sep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Feb 01, '27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Saegol Solar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634.92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Sep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Feb 01, '27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Jaesan Solar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625.68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Sep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Feb 01, '27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>1,825.56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3215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gridSpan="4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Box 66"/>
          <p:cNvSpPr/>
          <p:nvPr/>
        </p:nvSpPr>
        <p:spPr>
          <a:xfrm>
            <a:off x="219456" y="868680"/>
            <a:ext cx="1170432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wrap="square">
            <a:spAutoFit/>
          </a:bodyPr>
          <a:lstStyle/>
          <a:p>
            <a:pPr defTabSz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Each cluster set is assessed with representative capacity around 484kW (range 150-635kW).</a:t>
            </a:r>
            <a:endParaRPr lang="en-US" sz="880" b="0" strike="noStrike" spc="-1">
              <a:solidFill>
                <a:srgbClr val="000000"/>
              </a:solidFill>
              <a:latin typeface="맑은 고딕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Target procurement pricing baseline is set for the 2026 COD pipeline covering 10 projects.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Equipment standardization baseline includes 1 panel model(s) and approximately 0 modules across the portfolio.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Current procurement cost benchmark is about KRW 1,050.0m/MW (Modules 180.0m, BOS 800.0m, Grid 70.0m).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Contingency allowance is tracked at KRW 3.9m/MW and remains a key buffer against supplier-side price movement.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All values remain subject to ongoing supplier negotiations and periodic cost refresh cycles.</a:t>
            </a:r>
          </a:p>
        </p:txBody>
      </p:sp>
      <p:sp>
        <p:nvSpPr>
          <p:cNvPr id="200" name="TextBox 125"/>
          <p:cNvSpPr/>
          <p:nvPr/>
        </p:nvSpPr>
        <p:spPr>
          <a:xfrm>
            <a:off x="182880" y="182880"/>
            <a:ext cx="1179576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 algn="l">
              <a:lnSpc>
                <a:spcPct val="100000"/>
              </a:lnSpc>
            </a:pPr>
            <a:r>
              <a:rPr sz="3000" b="1">
                <a:solidFill>
                  <a:srgbClr val="4472C4"/>
                </a:solidFill>
              </a:rPr>
              <a:t>Equipment procurement process – Illustrative case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1" name="자유형: 도형 200"/>
          <p:cNvSpPr/>
          <p:nvPr/>
        </p:nvSpPr>
        <p:spPr>
          <a:xfrm>
            <a:off x="793440" y="2477880"/>
            <a:ext cx="437760" cy="270000"/>
          </a:xfrm>
          <a:custGeom>
            <a:avLst/>
            <a:gdLst/>
            <a:ahLst/>
            <a:cxnLst/>
            <a:rect l="0" t="0" r="r" b="b"/>
            <a:pathLst>
              <a:path w="1216" h="750">
                <a:moveTo>
                  <a:pt x="0" y="0"/>
                </a:moveTo>
                <a:lnTo>
                  <a:pt x="1216" y="0"/>
                </a:lnTo>
                <a:lnTo>
                  <a:pt x="121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2" name="자유형: 도형 201"/>
          <p:cNvSpPr/>
          <p:nvPr/>
        </p:nvSpPr>
        <p:spPr>
          <a:xfrm>
            <a:off x="1230840" y="2477880"/>
            <a:ext cx="1724040" cy="270000"/>
          </a:xfrm>
          <a:custGeom>
            <a:avLst/>
            <a:gdLst/>
            <a:ahLst/>
            <a:cxnLst/>
            <a:rect l="0" t="0" r="r" b="b"/>
            <a:pathLst>
              <a:path w="4789" h="750">
                <a:moveTo>
                  <a:pt x="0" y="0"/>
                </a:moveTo>
                <a:lnTo>
                  <a:pt x="4789" y="0"/>
                </a:lnTo>
                <a:lnTo>
                  <a:pt x="478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3" name="자유형: 도형 202"/>
          <p:cNvSpPr/>
          <p:nvPr/>
        </p:nvSpPr>
        <p:spPr>
          <a:xfrm>
            <a:off x="2954520" y="2477880"/>
            <a:ext cx="44640" cy="270000"/>
          </a:xfrm>
          <a:custGeom>
            <a:avLst/>
            <a:gdLst/>
            <a:ahLst/>
            <a:cxnLst/>
            <a:rect l="0" t="0" r="r" b="b"/>
            <a:pathLst>
              <a:path w="124" h="750">
                <a:moveTo>
                  <a:pt x="0" y="0"/>
                </a:moveTo>
                <a:lnTo>
                  <a:pt x="124" y="0"/>
                </a:lnTo>
                <a:lnTo>
                  <a:pt x="12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4" name="자유형: 도형 203"/>
          <p:cNvSpPr/>
          <p:nvPr/>
        </p:nvSpPr>
        <p:spPr>
          <a:xfrm>
            <a:off x="2998800" y="2477880"/>
            <a:ext cx="1783440" cy="270000"/>
          </a:xfrm>
          <a:custGeom>
            <a:avLst/>
            <a:gdLst/>
            <a:ahLst/>
            <a:cxnLst/>
            <a:rect l="0" t="0" r="r" b="b"/>
            <a:pathLst>
              <a:path w="4954" h="750">
                <a:moveTo>
                  <a:pt x="0" y="0"/>
                </a:moveTo>
                <a:lnTo>
                  <a:pt x="4954" y="0"/>
                </a:lnTo>
                <a:lnTo>
                  <a:pt x="495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5" name="자유형: 도형 204"/>
          <p:cNvSpPr/>
          <p:nvPr/>
        </p:nvSpPr>
        <p:spPr>
          <a:xfrm>
            <a:off x="4781880" y="2477880"/>
            <a:ext cx="44280" cy="270000"/>
          </a:xfrm>
          <a:custGeom>
            <a:avLst/>
            <a:gdLst/>
            <a:ahLst/>
            <a:cxn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6" name="자유형: 도형 205"/>
          <p:cNvSpPr/>
          <p:nvPr/>
        </p:nvSpPr>
        <p:spPr>
          <a:xfrm>
            <a:off x="4825800" y="2477880"/>
            <a:ext cx="1500120" cy="270000"/>
          </a:xfrm>
          <a:custGeom>
            <a:avLst/>
            <a:gdLst/>
            <a:ahLst/>
            <a:cxnLst/>
            <a:rect l="0" t="0" r="r" b="b"/>
            <a:pathLst>
              <a:path w="4167" h="750">
                <a:moveTo>
                  <a:pt x="0" y="0"/>
                </a:moveTo>
                <a:lnTo>
                  <a:pt x="4167" y="0"/>
                </a:lnTo>
                <a:lnTo>
                  <a:pt x="4167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7" name="자유형: 도형 206"/>
          <p:cNvSpPr/>
          <p:nvPr/>
        </p:nvSpPr>
        <p:spPr>
          <a:xfrm>
            <a:off x="6325560" y="2477880"/>
            <a:ext cx="46080" cy="270000"/>
          </a:xfrm>
          <a:custGeom>
            <a:avLst/>
            <a:gdLst/>
            <a:ahLst/>
            <a:cxnLst/>
            <a:rect l="0" t="0" r="r" b="b"/>
            <a:pathLst>
              <a:path w="128" h="750">
                <a:moveTo>
                  <a:pt x="0" y="0"/>
                </a:moveTo>
                <a:lnTo>
                  <a:pt x="128" y="0"/>
                </a:lnTo>
                <a:lnTo>
                  <a:pt x="128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8" name="자유형: 도형 207"/>
          <p:cNvSpPr/>
          <p:nvPr/>
        </p:nvSpPr>
        <p:spPr>
          <a:xfrm>
            <a:off x="6371280" y="2477880"/>
            <a:ext cx="1559520" cy="270000"/>
          </a:xfrm>
          <a:custGeom>
            <a:avLst/>
            <a:gdLst/>
            <a:ahLst/>
            <a:cxnLst/>
            <a:rect l="0" t="0" r="r" b="b"/>
            <a:pathLst>
              <a:path w="4332" h="750">
                <a:moveTo>
                  <a:pt x="0" y="0"/>
                </a:moveTo>
                <a:lnTo>
                  <a:pt x="4332" y="0"/>
                </a:lnTo>
                <a:lnTo>
                  <a:pt x="4332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9" name="자유형: 도형 208"/>
          <p:cNvSpPr/>
          <p:nvPr/>
        </p:nvSpPr>
        <p:spPr>
          <a:xfrm>
            <a:off x="7930440" y="2477880"/>
            <a:ext cx="44280" cy="270000"/>
          </a:xfrm>
          <a:custGeom>
            <a:avLst/>
            <a:gdLst/>
            <a:ahLst/>
            <a:cxn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0" name="자유형: 도형 209"/>
          <p:cNvSpPr/>
          <p:nvPr/>
        </p:nvSpPr>
        <p:spPr>
          <a:xfrm>
            <a:off x="7974360" y="2477880"/>
            <a:ext cx="1515240" cy="270000"/>
          </a:xfrm>
          <a:custGeom>
            <a:avLst/>
            <a:gdLst/>
            <a:ahLst/>
            <a:cxnLst/>
            <a:rect l="0" t="0" r="r" b="b"/>
            <a:pathLst>
              <a:path w="4209" h="750">
                <a:moveTo>
                  <a:pt x="0" y="0"/>
                </a:moveTo>
                <a:lnTo>
                  <a:pt x="4209" y="0"/>
                </a:lnTo>
                <a:lnTo>
                  <a:pt x="420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1" name="자유형: 도형 210"/>
          <p:cNvSpPr/>
          <p:nvPr/>
        </p:nvSpPr>
        <p:spPr>
          <a:xfrm>
            <a:off x="9489240" y="2477880"/>
            <a:ext cx="30960" cy="270000"/>
          </a:xfrm>
          <a:custGeom>
            <a:avLst/>
            <a:gdLst/>
            <a:ahLst/>
            <a:cxnLst/>
            <a:rect l="0" t="0" r="r" b="b"/>
            <a:pathLst>
              <a:path w="86" h="750">
                <a:moveTo>
                  <a:pt x="0" y="0"/>
                </a:moveTo>
                <a:lnTo>
                  <a:pt x="86" y="0"/>
                </a:lnTo>
                <a:lnTo>
                  <a:pt x="8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2" name="자유형: 도형 211"/>
          <p:cNvSpPr/>
          <p:nvPr/>
        </p:nvSpPr>
        <p:spPr>
          <a:xfrm>
            <a:off x="9519840" y="2477880"/>
            <a:ext cx="1501560" cy="270000"/>
          </a:xfrm>
          <a:custGeom>
            <a:avLst/>
            <a:gdLst/>
            <a:ahLst/>
            <a:cxnLst/>
            <a:rect l="0" t="0" r="r" b="b"/>
            <a:pathLst>
              <a:path w="4171" h="750">
                <a:moveTo>
                  <a:pt x="0" y="0"/>
                </a:moveTo>
                <a:lnTo>
                  <a:pt x="4171" y="0"/>
                </a:lnTo>
                <a:lnTo>
                  <a:pt x="4171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3" name="자유형: 도형 212"/>
          <p:cNvSpPr/>
          <p:nvPr/>
        </p:nvSpPr>
        <p:spPr>
          <a:xfrm>
            <a:off x="793440" y="2747520"/>
            <a:ext cx="437760" cy="96480"/>
          </a:xfrm>
          <a:custGeom>
            <a:avLst/>
            <a:gdLst/>
            <a:ahLst/>
            <a:cxn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4" name="자유형: 도형 213"/>
          <p:cNvSpPr/>
          <p:nvPr/>
        </p:nvSpPr>
        <p:spPr>
          <a:xfrm>
            <a:off x="1230840" y="274752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5" name="자유형: 도형 214"/>
          <p:cNvSpPr/>
          <p:nvPr/>
        </p:nvSpPr>
        <p:spPr>
          <a:xfrm>
            <a:off x="1957680" y="2747520"/>
            <a:ext cx="1041480" cy="96480"/>
          </a:xfrm>
          <a:custGeom>
            <a:avLst/>
            <a:gdLst/>
            <a:ahLst/>
            <a:cxn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6" name="자유형: 도형 215"/>
          <p:cNvSpPr/>
          <p:nvPr/>
        </p:nvSpPr>
        <p:spPr>
          <a:xfrm>
            <a:off x="2998800" y="2747520"/>
            <a:ext cx="631080" cy="96480"/>
          </a:xfrm>
          <a:custGeom>
            <a:avLst/>
            <a:gdLst/>
            <a:ahLst/>
            <a:cxn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7" name="자유형: 도형 216"/>
          <p:cNvSpPr/>
          <p:nvPr/>
        </p:nvSpPr>
        <p:spPr>
          <a:xfrm>
            <a:off x="3629520" y="2747520"/>
            <a:ext cx="1152720" cy="96480"/>
          </a:xfrm>
          <a:custGeom>
            <a:avLst/>
            <a:gdLst/>
            <a:ahLst/>
            <a:cxn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8" name="자유형: 도형 217"/>
          <p:cNvSpPr/>
          <p:nvPr/>
        </p:nvSpPr>
        <p:spPr>
          <a:xfrm>
            <a:off x="4781880" y="274752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9" name="자유형: 도형 218"/>
          <p:cNvSpPr/>
          <p:nvPr/>
        </p:nvSpPr>
        <p:spPr>
          <a:xfrm>
            <a:off x="4825800" y="274752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0" name="자유형: 도형 219"/>
          <p:cNvSpPr/>
          <p:nvPr/>
        </p:nvSpPr>
        <p:spPr>
          <a:xfrm>
            <a:off x="5330520" y="2747520"/>
            <a:ext cx="995400" cy="96480"/>
          </a:xfrm>
          <a:custGeom>
            <a:avLst/>
            <a:gdLst/>
            <a:ahLst/>
            <a:cxn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1" name="자유형: 도형 220"/>
          <p:cNvSpPr/>
          <p:nvPr/>
        </p:nvSpPr>
        <p:spPr>
          <a:xfrm>
            <a:off x="6325560" y="2747520"/>
            <a:ext cx="46080" cy="96480"/>
          </a:xfrm>
          <a:custGeom>
            <a:avLst/>
            <a:gdLst/>
            <a:ahLst/>
            <a:cxn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2" name="자유형: 도형 221"/>
          <p:cNvSpPr/>
          <p:nvPr/>
        </p:nvSpPr>
        <p:spPr>
          <a:xfrm>
            <a:off x="6371280" y="274752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3" name="자유형: 도형 222"/>
          <p:cNvSpPr/>
          <p:nvPr/>
        </p:nvSpPr>
        <p:spPr>
          <a:xfrm>
            <a:off x="6875640" y="2747520"/>
            <a:ext cx="1055160" cy="96480"/>
          </a:xfrm>
          <a:custGeom>
            <a:avLst/>
            <a:gdLst/>
            <a:ahLst/>
            <a:cxn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4" name="자유형: 도형 223"/>
          <p:cNvSpPr/>
          <p:nvPr/>
        </p:nvSpPr>
        <p:spPr>
          <a:xfrm>
            <a:off x="7930440" y="274752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5" name="자유형: 도형 224"/>
          <p:cNvSpPr/>
          <p:nvPr/>
        </p:nvSpPr>
        <p:spPr>
          <a:xfrm>
            <a:off x="7974360" y="274752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6" name="자유형: 도형 225"/>
          <p:cNvSpPr/>
          <p:nvPr/>
        </p:nvSpPr>
        <p:spPr>
          <a:xfrm>
            <a:off x="8479080" y="2747520"/>
            <a:ext cx="1010520" cy="96480"/>
          </a:xfrm>
          <a:custGeom>
            <a:avLst/>
            <a:gdLst/>
            <a:ahLst/>
            <a:cxn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7" name="자유형: 도형 226"/>
          <p:cNvSpPr/>
          <p:nvPr/>
        </p:nvSpPr>
        <p:spPr>
          <a:xfrm>
            <a:off x="9489240" y="2747520"/>
            <a:ext cx="30960" cy="96480"/>
          </a:xfrm>
          <a:custGeom>
            <a:avLst/>
            <a:gdLst/>
            <a:ahLst/>
            <a:cxn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8" name="자유형: 도형 227"/>
          <p:cNvSpPr/>
          <p:nvPr/>
        </p:nvSpPr>
        <p:spPr>
          <a:xfrm>
            <a:off x="9519840" y="274752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9" name="자유형: 도형 228"/>
          <p:cNvSpPr/>
          <p:nvPr/>
        </p:nvSpPr>
        <p:spPr>
          <a:xfrm>
            <a:off x="793440" y="2747520"/>
            <a:ext cx="10227960" cy="192600"/>
          </a:xfrm>
          <a:custGeom>
            <a:avLst/>
            <a:gdLst/>
            <a:ahLst/>
            <a:cxnLst/>
            <a:rect l="0" t="0" r="r" b="b"/>
            <a:pathLst>
              <a:path w="28411" h="535">
                <a:moveTo>
                  <a:pt x="25642" y="0"/>
                </a:moveTo>
                <a:lnTo>
                  <a:pt x="28411" y="0"/>
                </a:lnTo>
                <a:lnTo>
                  <a:pt x="28411" y="268"/>
                </a:lnTo>
                <a:lnTo>
                  <a:pt x="25642" y="268"/>
                </a:lnTo>
                <a:lnTo>
                  <a:pt x="25642" y="0"/>
                </a:lnTo>
                <a:moveTo>
                  <a:pt x="0" y="268"/>
                </a:moveTo>
                <a:lnTo>
                  <a:pt x="1215" y="268"/>
                </a:lnTo>
                <a:lnTo>
                  <a:pt x="1215" y="535"/>
                </a:lnTo>
                <a:lnTo>
                  <a:pt x="0" y="535"/>
                </a:lnTo>
                <a:lnTo>
                  <a:pt x="0" y="2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0" name="자유형: 도형 229"/>
          <p:cNvSpPr/>
          <p:nvPr/>
        </p:nvSpPr>
        <p:spPr>
          <a:xfrm>
            <a:off x="1230840" y="284364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1" name="자유형: 도형 230"/>
          <p:cNvSpPr/>
          <p:nvPr/>
        </p:nvSpPr>
        <p:spPr>
          <a:xfrm>
            <a:off x="1957680" y="2843640"/>
            <a:ext cx="1041480" cy="96480"/>
          </a:xfrm>
          <a:custGeom>
            <a:avLst/>
            <a:gdLst/>
            <a:ahLst/>
            <a:cxn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2" name="자유형: 도형 231"/>
          <p:cNvSpPr/>
          <p:nvPr/>
        </p:nvSpPr>
        <p:spPr>
          <a:xfrm>
            <a:off x="2998800" y="2843640"/>
            <a:ext cx="631080" cy="96480"/>
          </a:xfrm>
          <a:custGeom>
            <a:avLst/>
            <a:gdLst/>
            <a:ahLst/>
            <a:cxn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3" name="자유형: 도형 232"/>
          <p:cNvSpPr/>
          <p:nvPr/>
        </p:nvSpPr>
        <p:spPr>
          <a:xfrm>
            <a:off x="3629520" y="2843640"/>
            <a:ext cx="1152720" cy="96480"/>
          </a:xfrm>
          <a:custGeom>
            <a:avLst/>
            <a:gdLst/>
            <a:ahLst/>
            <a:cxn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4" name="자유형: 도형 233"/>
          <p:cNvSpPr/>
          <p:nvPr/>
        </p:nvSpPr>
        <p:spPr>
          <a:xfrm>
            <a:off x="4781880" y="284364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5" name="자유형: 도형 234"/>
          <p:cNvSpPr/>
          <p:nvPr/>
        </p:nvSpPr>
        <p:spPr>
          <a:xfrm>
            <a:off x="4825800" y="284364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6" name="자유형: 도형 235"/>
          <p:cNvSpPr/>
          <p:nvPr/>
        </p:nvSpPr>
        <p:spPr>
          <a:xfrm>
            <a:off x="5330520" y="2843640"/>
            <a:ext cx="995400" cy="96480"/>
          </a:xfrm>
          <a:custGeom>
            <a:avLst/>
            <a:gdLst/>
            <a:ahLst/>
            <a:cxn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7" name="자유형: 도형 236"/>
          <p:cNvSpPr/>
          <p:nvPr/>
        </p:nvSpPr>
        <p:spPr>
          <a:xfrm>
            <a:off x="6325560" y="2843640"/>
            <a:ext cx="46080" cy="96480"/>
          </a:xfrm>
          <a:custGeom>
            <a:avLst/>
            <a:gdLst/>
            <a:ahLst/>
            <a:cxn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8" name="자유형: 도형 237"/>
          <p:cNvSpPr/>
          <p:nvPr/>
        </p:nvSpPr>
        <p:spPr>
          <a:xfrm>
            <a:off x="6371280" y="284364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9" name="자유형: 도형 238"/>
          <p:cNvSpPr/>
          <p:nvPr/>
        </p:nvSpPr>
        <p:spPr>
          <a:xfrm>
            <a:off x="6875640" y="2843640"/>
            <a:ext cx="1055160" cy="96480"/>
          </a:xfrm>
          <a:custGeom>
            <a:avLst/>
            <a:gdLst/>
            <a:ahLst/>
            <a:cxn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0" name="자유형: 도형 239"/>
          <p:cNvSpPr/>
          <p:nvPr/>
        </p:nvSpPr>
        <p:spPr>
          <a:xfrm>
            <a:off x="7930440" y="284364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1" name="자유형: 도형 240"/>
          <p:cNvSpPr/>
          <p:nvPr/>
        </p:nvSpPr>
        <p:spPr>
          <a:xfrm>
            <a:off x="7974360" y="284364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2" name="자유형: 도형 241"/>
          <p:cNvSpPr/>
          <p:nvPr/>
        </p:nvSpPr>
        <p:spPr>
          <a:xfrm>
            <a:off x="8479080" y="2843640"/>
            <a:ext cx="1010520" cy="96480"/>
          </a:xfrm>
          <a:custGeom>
            <a:avLst/>
            <a:gdLst/>
            <a:ahLst/>
            <a:cxn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3" name="자유형: 도형 242"/>
          <p:cNvSpPr/>
          <p:nvPr/>
        </p:nvSpPr>
        <p:spPr>
          <a:xfrm>
            <a:off x="9489240" y="2843640"/>
            <a:ext cx="30960" cy="96480"/>
          </a:xfrm>
          <a:custGeom>
            <a:avLst/>
            <a:gdLst/>
            <a:ahLst/>
            <a:cxn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4" name="자유형: 도형 243"/>
          <p:cNvSpPr/>
          <p:nvPr/>
        </p:nvSpPr>
        <p:spPr>
          <a:xfrm>
            <a:off x="9519840" y="284364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5" name="자유형: 도형 244"/>
          <p:cNvSpPr/>
          <p:nvPr/>
        </p:nvSpPr>
        <p:spPr>
          <a:xfrm>
            <a:off x="793440" y="2843640"/>
            <a:ext cx="10227960" cy="265320"/>
          </a:xfrm>
          <a:custGeom>
            <a:avLst/>
            <a:gdLst/>
            <a:ahLst/>
            <a:cxnLst/>
            <a:rect l="0" t="0" r="r" b="b"/>
            <a:pathLst>
              <a:path w="28411" h="737">
                <a:moveTo>
                  <a:pt x="25642" y="0"/>
                </a:moveTo>
                <a:lnTo>
                  <a:pt x="28411" y="0"/>
                </a:lnTo>
                <a:lnTo>
                  <a:pt x="28411" y="267"/>
                </a:lnTo>
                <a:lnTo>
                  <a:pt x="25642" y="267"/>
                </a:lnTo>
                <a:lnTo>
                  <a:pt x="25642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737"/>
                </a:lnTo>
                <a:lnTo>
                  <a:pt x="0" y="737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6" name="자유형: 도형 245"/>
          <p:cNvSpPr/>
          <p:nvPr/>
        </p:nvSpPr>
        <p:spPr>
          <a:xfrm>
            <a:off x="1230840" y="2939760"/>
            <a:ext cx="727200" cy="169200"/>
          </a:xfrm>
          <a:custGeom>
            <a:avLst/>
            <a:gdLst/>
            <a:ahLst/>
            <a:cxnLst/>
            <a:rect l="0" t="0" r="r" b="b"/>
            <a:pathLst>
              <a:path w="2020" h="470">
                <a:moveTo>
                  <a:pt x="0" y="0"/>
                </a:moveTo>
                <a:lnTo>
                  <a:pt x="2020" y="0"/>
                </a:lnTo>
                <a:lnTo>
                  <a:pt x="202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7" name="자유형: 도형 246"/>
          <p:cNvSpPr/>
          <p:nvPr/>
        </p:nvSpPr>
        <p:spPr>
          <a:xfrm>
            <a:off x="1957680" y="2939760"/>
            <a:ext cx="1041480" cy="169200"/>
          </a:xfrm>
          <a:custGeom>
            <a:avLst/>
            <a:gdLst/>
            <a:ahLst/>
            <a:cxnLst/>
            <a:rect l="0" t="0" r="r" b="b"/>
            <a:pathLst>
              <a:path w="2893" h="470">
                <a:moveTo>
                  <a:pt x="0" y="0"/>
                </a:moveTo>
                <a:lnTo>
                  <a:pt x="2893" y="0"/>
                </a:lnTo>
                <a:lnTo>
                  <a:pt x="289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8" name="자유형: 도형 247"/>
          <p:cNvSpPr/>
          <p:nvPr/>
        </p:nvSpPr>
        <p:spPr>
          <a:xfrm>
            <a:off x="2998800" y="2939760"/>
            <a:ext cx="631080" cy="169200"/>
          </a:xfrm>
          <a:custGeom>
            <a:avLst/>
            <a:gdLst/>
            <a:ahLst/>
            <a:cxnLst/>
            <a:rect l="0" t="0" r="r" b="b"/>
            <a:pathLst>
              <a:path w="1753" h="470">
                <a:moveTo>
                  <a:pt x="0" y="0"/>
                </a:moveTo>
                <a:lnTo>
                  <a:pt x="1753" y="0"/>
                </a:lnTo>
                <a:lnTo>
                  <a:pt x="175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9" name="자유형: 도형 248"/>
          <p:cNvSpPr/>
          <p:nvPr/>
        </p:nvSpPr>
        <p:spPr>
          <a:xfrm>
            <a:off x="3629520" y="2939760"/>
            <a:ext cx="1152720" cy="169200"/>
          </a:xfrm>
          <a:custGeom>
            <a:avLst/>
            <a:gdLst/>
            <a:ahLst/>
            <a:cxnLst/>
            <a:rect l="0" t="0" r="r" b="b"/>
            <a:pathLst>
              <a:path w="3202" h="470">
                <a:moveTo>
                  <a:pt x="0" y="0"/>
                </a:moveTo>
                <a:lnTo>
                  <a:pt x="3202" y="0"/>
                </a:lnTo>
                <a:lnTo>
                  <a:pt x="32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0" name="자유형: 도형 249"/>
          <p:cNvSpPr/>
          <p:nvPr/>
        </p:nvSpPr>
        <p:spPr>
          <a:xfrm>
            <a:off x="4781880" y="2939760"/>
            <a:ext cx="44280" cy="169200"/>
          </a:xfrm>
          <a:custGeom>
            <a:avLst/>
            <a:gdLst/>
            <a:ahLst/>
            <a:cxn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1" name="자유형: 도형 250"/>
          <p:cNvSpPr/>
          <p:nvPr/>
        </p:nvSpPr>
        <p:spPr>
          <a:xfrm>
            <a:off x="4825800" y="2939760"/>
            <a:ext cx="1081080" cy="169200"/>
          </a:xfrm>
          <a:custGeom>
            <a:avLst/>
            <a:gdLst/>
            <a:ahLst/>
            <a:cxnLst/>
            <a:rect l="0" t="0" r="r" b="b"/>
            <a:pathLst>
              <a:path w="3003" h="470">
                <a:moveTo>
                  <a:pt x="0" y="0"/>
                </a:moveTo>
                <a:lnTo>
                  <a:pt x="3003" y="0"/>
                </a:lnTo>
                <a:lnTo>
                  <a:pt x="30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2" name="자유형: 도형 251"/>
          <p:cNvSpPr/>
          <p:nvPr/>
        </p:nvSpPr>
        <p:spPr>
          <a:xfrm>
            <a:off x="5906520" y="2939760"/>
            <a:ext cx="419400" cy="169200"/>
          </a:xfrm>
          <a:custGeom>
            <a:avLst/>
            <a:gdLst/>
            <a:ahLst/>
            <a:cxnLst/>
            <a:rect l="0" t="0" r="r" b="b"/>
            <a:pathLst>
              <a:path w="1165" h="470">
                <a:moveTo>
                  <a:pt x="0" y="0"/>
                </a:moveTo>
                <a:lnTo>
                  <a:pt x="1165" y="0"/>
                </a:lnTo>
                <a:lnTo>
                  <a:pt x="1165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3" name="자유형: 도형 252"/>
          <p:cNvSpPr/>
          <p:nvPr/>
        </p:nvSpPr>
        <p:spPr>
          <a:xfrm>
            <a:off x="6325560" y="2939760"/>
            <a:ext cx="46080" cy="169200"/>
          </a:xfrm>
          <a:custGeom>
            <a:avLst/>
            <a:gdLst/>
            <a:ahLst/>
            <a:cxnLst/>
            <a:rect l="0" t="0" r="r" b="b"/>
            <a:pathLst>
              <a:path w="128" h="470">
                <a:moveTo>
                  <a:pt x="0" y="0"/>
                </a:moveTo>
                <a:lnTo>
                  <a:pt x="128" y="0"/>
                </a:lnTo>
                <a:lnTo>
                  <a:pt x="128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4" name="자유형: 도형 253"/>
          <p:cNvSpPr/>
          <p:nvPr/>
        </p:nvSpPr>
        <p:spPr>
          <a:xfrm>
            <a:off x="6371280" y="2939760"/>
            <a:ext cx="504720" cy="169200"/>
          </a:xfrm>
          <a:custGeom>
            <a:avLst/>
            <a:gdLst/>
            <a:ahLst/>
            <a:cxn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5" name="자유형: 도형 254"/>
          <p:cNvSpPr/>
          <p:nvPr/>
        </p:nvSpPr>
        <p:spPr>
          <a:xfrm>
            <a:off x="6875640" y="2939760"/>
            <a:ext cx="1055160" cy="169200"/>
          </a:xfrm>
          <a:custGeom>
            <a:avLst/>
            <a:gdLst/>
            <a:ahLst/>
            <a:cxnLst/>
            <a:rect l="0" t="0" r="r" b="b"/>
            <a:pathLst>
              <a:path w="2931" h="470">
                <a:moveTo>
                  <a:pt x="0" y="0"/>
                </a:moveTo>
                <a:lnTo>
                  <a:pt x="2931" y="0"/>
                </a:lnTo>
                <a:lnTo>
                  <a:pt x="2931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6" name="자유형: 도형 255"/>
          <p:cNvSpPr/>
          <p:nvPr/>
        </p:nvSpPr>
        <p:spPr>
          <a:xfrm>
            <a:off x="7930440" y="2939760"/>
            <a:ext cx="44280" cy="169200"/>
          </a:xfrm>
          <a:custGeom>
            <a:avLst/>
            <a:gdLst/>
            <a:ahLst/>
            <a:cxn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7" name="자유형: 도형 256"/>
          <p:cNvSpPr/>
          <p:nvPr/>
        </p:nvSpPr>
        <p:spPr>
          <a:xfrm>
            <a:off x="7974360" y="2939760"/>
            <a:ext cx="505080" cy="169200"/>
          </a:xfrm>
          <a:custGeom>
            <a:avLst/>
            <a:gdLst/>
            <a:ahLst/>
            <a:cxnLst/>
            <a:rect l="0" t="0" r="r" b="b"/>
            <a:pathLst>
              <a:path w="1403" h="470">
                <a:moveTo>
                  <a:pt x="0" y="0"/>
                </a:moveTo>
                <a:lnTo>
                  <a:pt x="1403" y="0"/>
                </a:lnTo>
                <a:lnTo>
                  <a:pt x="14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8" name="자유형: 도형 257"/>
          <p:cNvSpPr/>
          <p:nvPr/>
        </p:nvSpPr>
        <p:spPr>
          <a:xfrm>
            <a:off x="8479080" y="2939760"/>
            <a:ext cx="1010520" cy="169200"/>
          </a:xfrm>
          <a:custGeom>
            <a:avLst/>
            <a:gdLst/>
            <a:ahLst/>
            <a:cxnLst/>
            <a:rect l="0" t="0" r="r" b="b"/>
            <a:pathLst>
              <a:path w="2807" h="470">
                <a:moveTo>
                  <a:pt x="0" y="0"/>
                </a:moveTo>
                <a:lnTo>
                  <a:pt x="2807" y="0"/>
                </a:lnTo>
                <a:lnTo>
                  <a:pt x="2807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9" name="자유형: 도형 258"/>
          <p:cNvSpPr/>
          <p:nvPr/>
        </p:nvSpPr>
        <p:spPr>
          <a:xfrm>
            <a:off x="9489240" y="2939760"/>
            <a:ext cx="30960" cy="169200"/>
          </a:xfrm>
          <a:custGeom>
            <a:avLst/>
            <a:gdLst/>
            <a:ahLst/>
            <a:cxnLst/>
            <a:rect l="0" t="0" r="r" b="b"/>
            <a:pathLst>
              <a:path w="86" h="470">
                <a:moveTo>
                  <a:pt x="0" y="0"/>
                </a:moveTo>
                <a:lnTo>
                  <a:pt x="86" y="0"/>
                </a:lnTo>
                <a:lnTo>
                  <a:pt x="86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0" name="자유형: 도형 259"/>
          <p:cNvSpPr/>
          <p:nvPr/>
        </p:nvSpPr>
        <p:spPr>
          <a:xfrm>
            <a:off x="9519840" y="2939760"/>
            <a:ext cx="504720" cy="169200"/>
          </a:xfrm>
          <a:custGeom>
            <a:avLst/>
            <a:gdLst/>
            <a:ahLst/>
            <a:cxn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1" name="자유형: 도형 260"/>
          <p:cNvSpPr/>
          <p:nvPr/>
        </p:nvSpPr>
        <p:spPr>
          <a:xfrm>
            <a:off x="10024200" y="2939760"/>
            <a:ext cx="997200" cy="169200"/>
          </a:xfrm>
          <a:custGeom>
            <a:avLst/>
            <a:gdLst/>
            <a:ahLst/>
            <a:cxnLst/>
            <a:rect l="0" t="0" r="r" b="b"/>
            <a:pathLst>
              <a:path w="2770" h="470">
                <a:moveTo>
                  <a:pt x="0" y="0"/>
                </a:moveTo>
                <a:lnTo>
                  <a:pt x="2770" y="0"/>
                </a:lnTo>
                <a:lnTo>
                  <a:pt x="277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2" name="자유형: 도형 261"/>
          <p:cNvSpPr/>
          <p:nvPr/>
        </p:nvSpPr>
        <p:spPr>
          <a:xfrm>
            <a:off x="793440" y="3108600"/>
            <a:ext cx="437760" cy="168120"/>
          </a:xfrm>
          <a:custGeom>
            <a:avLst/>
            <a:gdLst/>
            <a:ahLst/>
            <a:cxnLst/>
            <a:rect l="0" t="0" r="r" b="b"/>
            <a:pathLst>
              <a:path w="1216" h="467">
                <a:moveTo>
                  <a:pt x="0" y="0"/>
                </a:moveTo>
                <a:lnTo>
                  <a:pt x="1216" y="0"/>
                </a:lnTo>
                <a:lnTo>
                  <a:pt x="121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3" name="자유형: 도형 262"/>
          <p:cNvSpPr/>
          <p:nvPr/>
        </p:nvSpPr>
        <p:spPr>
          <a:xfrm>
            <a:off x="1230840" y="3108600"/>
            <a:ext cx="727200" cy="168120"/>
          </a:xfrm>
          <a:custGeom>
            <a:avLst/>
            <a:gdLst/>
            <a:ahLst/>
            <a:cxnLst/>
            <a:rect l="0" t="0" r="r" b="b"/>
            <a:pathLst>
              <a:path w="2020" h="467">
                <a:moveTo>
                  <a:pt x="0" y="0"/>
                </a:moveTo>
                <a:lnTo>
                  <a:pt x="2020" y="0"/>
                </a:lnTo>
                <a:lnTo>
                  <a:pt x="2020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4" name="자유형: 도형 263"/>
          <p:cNvSpPr/>
          <p:nvPr/>
        </p:nvSpPr>
        <p:spPr>
          <a:xfrm>
            <a:off x="1957680" y="3108600"/>
            <a:ext cx="1041480" cy="168120"/>
          </a:xfrm>
          <a:custGeom>
            <a:avLst/>
            <a:gdLst/>
            <a:ahLst/>
            <a:cxnLst/>
            <a:rect l="0" t="0" r="r" b="b"/>
            <a:pathLst>
              <a:path w="2893" h="467">
                <a:moveTo>
                  <a:pt x="0" y="0"/>
                </a:moveTo>
                <a:lnTo>
                  <a:pt x="2893" y="0"/>
                </a:lnTo>
                <a:lnTo>
                  <a:pt x="289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5" name="자유형: 도형 264"/>
          <p:cNvSpPr/>
          <p:nvPr/>
        </p:nvSpPr>
        <p:spPr>
          <a:xfrm>
            <a:off x="2998800" y="3108600"/>
            <a:ext cx="631080" cy="168120"/>
          </a:xfrm>
          <a:custGeom>
            <a:avLst/>
            <a:gdLst/>
            <a:ahLst/>
            <a:cxnLst/>
            <a:rect l="0" t="0" r="r" b="b"/>
            <a:pathLst>
              <a:path w="1753" h="467">
                <a:moveTo>
                  <a:pt x="0" y="0"/>
                </a:moveTo>
                <a:lnTo>
                  <a:pt x="1753" y="0"/>
                </a:lnTo>
                <a:lnTo>
                  <a:pt x="175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6" name="자유형: 도형 265"/>
          <p:cNvSpPr/>
          <p:nvPr/>
        </p:nvSpPr>
        <p:spPr>
          <a:xfrm>
            <a:off x="3629520" y="3108600"/>
            <a:ext cx="1152720" cy="168120"/>
          </a:xfrm>
          <a:custGeom>
            <a:avLst/>
            <a:gdLst/>
            <a:ahLst/>
            <a:cxnLst/>
            <a:rect l="0" t="0" r="r" b="b"/>
            <a:pathLst>
              <a:path w="3202" h="467">
                <a:moveTo>
                  <a:pt x="0" y="0"/>
                </a:moveTo>
                <a:lnTo>
                  <a:pt x="3202" y="0"/>
                </a:lnTo>
                <a:lnTo>
                  <a:pt x="32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7" name="자유형: 도형 266"/>
          <p:cNvSpPr/>
          <p:nvPr/>
        </p:nvSpPr>
        <p:spPr>
          <a:xfrm>
            <a:off x="4781880" y="3108600"/>
            <a:ext cx="44280" cy="168120"/>
          </a:xfrm>
          <a:custGeom>
            <a:avLst/>
            <a:gdLst/>
            <a:ahLst/>
            <a:cxn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8" name="자유형: 도형 267"/>
          <p:cNvSpPr/>
          <p:nvPr/>
        </p:nvSpPr>
        <p:spPr>
          <a:xfrm>
            <a:off x="4825800" y="3108600"/>
            <a:ext cx="1081080" cy="168120"/>
          </a:xfrm>
          <a:custGeom>
            <a:avLst/>
            <a:gdLst/>
            <a:ahLst/>
            <a:cxnLst/>
            <a:rect l="0" t="0" r="r" b="b"/>
            <a:pathLst>
              <a:path w="3003" h="467">
                <a:moveTo>
                  <a:pt x="0" y="0"/>
                </a:moveTo>
                <a:lnTo>
                  <a:pt x="3003" y="0"/>
                </a:lnTo>
                <a:lnTo>
                  <a:pt x="30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9" name="자유형: 도형 268"/>
          <p:cNvSpPr/>
          <p:nvPr/>
        </p:nvSpPr>
        <p:spPr>
          <a:xfrm>
            <a:off x="5906520" y="3108600"/>
            <a:ext cx="419400" cy="168120"/>
          </a:xfrm>
          <a:custGeom>
            <a:avLst/>
            <a:gdLst/>
            <a:ahLst/>
            <a:cxnLst/>
            <a:rect l="0" t="0" r="r" b="b"/>
            <a:pathLst>
              <a:path w="1165" h="467">
                <a:moveTo>
                  <a:pt x="0" y="0"/>
                </a:moveTo>
                <a:lnTo>
                  <a:pt x="1165" y="0"/>
                </a:lnTo>
                <a:lnTo>
                  <a:pt x="1165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0" name="자유형: 도형 269"/>
          <p:cNvSpPr/>
          <p:nvPr/>
        </p:nvSpPr>
        <p:spPr>
          <a:xfrm>
            <a:off x="6325560" y="3108600"/>
            <a:ext cx="46080" cy="168120"/>
          </a:xfrm>
          <a:custGeom>
            <a:avLst/>
            <a:gdLst/>
            <a:ahLst/>
            <a:cxnLst/>
            <a:rect l="0" t="0" r="r" b="b"/>
            <a:pathLst>
              <a:path w="128" h="467">
                <a:moveTo>
                  <a:pt x="0" y="0"/>
                </a:moveTo>
                <a:lnTo>
                  <a:pt x="128" y="0"/>
                </a:lnTo>
                <a:lnTo>
                  <a:pt x="128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1" name="자유형: 도형 270"/>
          <p:cNvSpPr/>
          <p:nvPr/>
        </p:nvSpPr>
        <p:spPr>
          <a:xfrm>
            <a:off x="6371280" y="3108600"/>
            <a:ext cx="504720" cy="168120"/>
          </a:xfrm>
          <a:custGeom>
            <a:avLst/>
            <a:gdLst/>
            <a:ahLst/>
            <a:cxn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2" name="자유형: 도형 271"/>
          <p:cNvSpPr/>
          <p:nvPr/>
        </p:nvSpPr>
        <p:spPr>
          <a:xfrm>
            <a:off x="6875640" y="3108600"/>
            <a:ext cx="1055160" cy="168120"/>
          </a:xfrm>
          <a:custGeom>
            <a:avLst/>
            <a:gdLst/>
            <a:ahLst/>
            <a:cxnLst/>
            <a:rect l="0" t="0" r="r" b="b"/>
            <a:pathLst>
              <a:path w="2931" h="467">
                <a:moveTo>
                  <a:pt x="0" y="0"/>
                </a:moveTo>
                <a:lnTo>
                  <a:pt x="2931" y="0"/>
                </a:lnTo>
                <a:lnTo>
                  <a:pt x="2931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3" name="자유형: 도형 272"/>
          <p:cNvSpPr/>
          <p:nvPr/>
        </p:nvSpPr>
        <p:spPr>
          <a:xfrm>
            <a:off x="7930440" y="3108600"/>
            <a:ext cx="44280" cy="168120"/>
          </a:xfrm>
          <a:custGeom>
            <a:avLst/>
            <a:gdLst/>
            <a:ahLst/>
            <a:cxn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4" name="자유형: 도형 273"/>
          <p:cNvSpPr/>
          <p:nvPr/>
        </p:nvSpPr>
        <p:spPr>
          <a:xfrm>
            <a:off x="7974360" y="3108600"/>
            <a:ext cx="505080" cy="168120"/>
          </a:xfrm>
          <a:custGeom>
            <a:avLst/>
            <a:gdLst/>
            <a:ahLst/>
            <a:cxnLst/>
            <a:rect l="0" t="0" r="r" b="b"/>
            <a:pathLst>
              <a:path w="1403" h="467">
                <a:moveTo>
                  <a:pt x="0" y="0"/>
                </a:moveTo>
                <a:lnTo>
                  <a:pt x="1403" y="0"/>
                </a:lnTo>
                <a:lnTo>
                  <a:pt x="14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5" name="자유형: 도형 274"/>
          <p:cNvSpPr/>
          <p:nvPr/>
        </p:nvSpPr>
        <p:spPr>
          <a:xfrm>
            <a:off x="8479080" y="3108600"/>
            <a:ext cx="1010520" cy="168120"/>
          </a:xfrm>
          <a:custGeom>
            <a:avLst/>
            <a:gdLst/>
            <a:ahLst/>
            <a:cxnLst/>
            <a:rect l="0" t="0" r="r" b="b"/>
            <a:pathLst>
              <a:path w="2807" h="467">
                <a:moveTo>
                  <a:pt x="0" y="0"/>
                </a:moveTo>
                <a:lnTo>
                  <a:pt x="2807" y="0"/>
                </a:lnTo>
                <a:lnTo>
                  <a:pt x="2807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6" name="자유형: 도형 275"/>
          <p:cNvSpPr/>
          <p:nvPr/>
        </p:nvSpPr>
        <p:spPr>
          <a:xfrm>
            <a:off x="9489240" y="3108600"/>
            <a:ext cx="30960" cy="168120"/>
          </a:xfrm>
          <a:custGeom>
            <a:avLst/>
            <a:gdLst/>
            <a:ahLst/>
            <a:cxnLst/>
            <a:rect l="0" t="0" r="r" b="b"/>
            <a:pathLst>
              <a:path w="86" h="467">
                <a:moveTo>
                  <a:pt x="0" y="0"/>
                </a:moveTo>
                <a:lnTo>
                  <a:pt x="86" y="0"/>
                </a:lnTo>
                <a:lnTo>
                  <a:pt x="8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7" name="자유형: 도형 276"/>
          <p:cNvSpPr/>
          <p:nvPr/>
        </p:nvSpPr>
        <p:spPr>
          <a:xfrm>
            <a:off x="9519840" y="3108600"/>
            <a:ext cx="504720" cy="168120"/>
          </a:xfrm>
          <a:custGeom>
            <a:avLst/>
            <a:gdLst/>
            <a:ahLst/>
            <a:cxn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8" name="자유형: 도형 277"/>
          <p:cNvSpPr/>
          <p:nvPr/>
        </p:nvSpPr>
        <p:spPr>
          <a:xfrm>
            <a:off x="793440" y="3108600"/>
            <a:ext cx="10227960" cy="337320"/>
          </a:xfrm>
          <a:custGeom>
            <a:avLst/>
            <a:gdLst/>
            <a:ahLst/>
            <a:cxnLst/>
            <a:rect l="0" t="0" r="r" b="b"/>
            <a:pathLst>
              <a:path w="28411" h="937">
                <a:moveTo>
                  <a:pt x="25642" y="0"/>
                </a:moveTo>
                <a:lnTo>
                  <a:pt x="28411" y="0"/>
                </a:lnTo>
                <a:lnTo>
                  <a:pt x="28411" y="467"/>
                </a:lnTo>
                <a:lnTo>
                  <a:pt x="25642" y="467"/>
                </a:lnTo>
                <a:lnTo>
                  <a:pt x="25642" y="0"/>
                </a:lnTo>
                <a:moveTo>
                  <a:pt x="0" y="467"/>
                </a:moveTo>
                <a:lnTo>
                  <a:pt x="1215" y="467"/>
                </a:lnTo>
                <a:lnTo>
                  <a:pt x="1215" y="937"/>
                </a:lnTo>
                <a:lnTo>
                  <a:pt x="0" y="937"/>
                </a:lnTo>
                <a:lnTo>
                  <a:pt x="0" y="4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9" name="자유형: 도형 278"/>
          <p:cNvSpPr/>
          <p:nvPr/>
        </p:nvSpPr>
        <p:spPr>
          <a:xfrm>
            <a:off x="1230840" y="3276360"/>
            <a:ext cx="727200" cy="169560"/>
          </a:xfrm>
          <a:custGeom>
            <a:avLst/>
            <a:gdLst/>
            <a:ahLst/>
            <a:cxnLst/>
            <a:rect l="0" t="0" r="r" b="b"/>
            <a:pathLst>
              <a:path w="2020" h="471">
                <a:moveTo>
                  <a:pt x="0" y="0"/>
                </a:moveTo>
                <a:lnTo>
                  <a:pt x="2020" y="0"/>
                </a:lnTo>
                <a:lnTo>
                  <a:pt x="2020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0" name="자유형: 도형 279"/>
          <p:cNvSpPr/>
          <p:nvPr/>
        </p:nvSpPr>
        <p:spPr>
          <a:xfrm>
            <a:off x="1957680" y="3276360"/>
            <a:ext cx="1041480" cy="169560"/>
          </a:xfrm>
          <a:custGeom>
            <a:avLst/>
            <a:gdLst/>
            <a:ahLst/>
            <a:cxnLst/>
            <a:rect l="0" t="0" r="r" b="b"/>
            <a:pathLst>
              <a:path w="2893" h="471">
                <a:moveTo>
                  <a:pt x="0" y="0"/>
                </a:moveTo>
                <a:lnTo>
                  <a:pt x="2893" y="0"/>
                </a:lnTo>
                <a:lnTo>
                  <a:pt x="289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1" name="자유형: 도형 280"/>
          <p:cNvSpPr/>
          <p:nvPr/>
        </p:nvSpPr>
        <p:spPr>
          <a:xfrm>
            <a:off x="2998800" y="3276360"/>
            <a:ext cx="631080" cy="169560"/>
          </a:xfrm>
          <a:custGeom>
            <a:avLst/>
            <a:gdLst/>
            <a:ahLst/>
            <a:cxnLst/>
            <a:rect l="0" t="0" r="r" b="b"/>
            <a:pathLst>
              <a:path w="1753" h="471">
                <a:moveTo>
                  <a:pt x="0" y="0"/>
                </a:moveTo>
                <a:lnTo>
                  <a:pt x="1753" y="0"/>
                </a:lnTo>
                <a:lnTo>
                  <a:pt x="175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2" name="자유형: 도형 281"/>
          <p:cNvSpPr/>
          <p:nvPr/>
        </p:nvSpPr>
        <p:spPr>
          <a:xfrm>
            <a:off x="3629520" y="3276360"/>
            <a:ext cx="1152720" cy="169560"/>
          </a:xfrm>
          <a:custGeom>
            <a:avLst/>
            <a:gdLst/>
            <a:ahLst/>
            <a:cxnLst/>
            <a:rect l="0" t="0" r="r" b="b"/>
            <a:pathLst>
              <a:path w="3202" h="471">
                <a:moveTo>
                  <a:pt x="0" y="0"/>
                </a:moveTo>
                <a:lnTo>
                  <a:pt x="3202" y="0"/>
                </a:lnTo>
                <a:lnTo>
                  <a:pt x="32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3" name="자유형: 도형 282"/>
          <p:cNvSpPr/>
          <p:nvPr/>
        </p:nvSpPr>
        <p:spPr>
          <a:xfrm>
            <a:off x="4781880" y="3276360"/>
            <a:ext cx="44280" cy="169560"/>
          </a:xfrm>
          <a:custGeom>
            <a:avLst/>
            <a:gdLst/>
            <a:ahLst/>
            <a:cxn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4" name="자유형: 도형 283"/>
          <p:cNvSpPr/>
          <p:nvPr/>
        </p:nvSpPr>
        <p:spPr>
          <a:xfrm>
            <a:off x="4825800" y="3276360"/>
            <a:ext cx="505080" cy="169560"/>
          </a:xfrm>
          <a:custGeom>
            <a:avLst/>
            <a:gdLst/>
            <a:ahLst/>
            <a:cxn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5" name="자유형: 도형 284"/>
          <p:cNvSpPr/>
          <p:nvPr/>
        </p:nvSpPr>
        <p:spPr>
          <a:xfrm>
            <a:off x="5330520" y="3276360"/>
            <a:ext cx="995400" cy="169560"/>
          </a:xfrm>
          <a:custGeom>
            <a:avLst/>
            <a:gdLst/>
            <a:ahLst/>
            <a:cxnLst/>
            <a:rect l="0" t="0" r="r" b="b"/>
            <a:pathLst>
              <a:path w="2765" h="471">
                <a:moveTo>
                  <a:pt x="0" y="0"/>
                </a:moveTo>
                <a:lnTo>
                  <a:pt x="2765" y="0"/>
                </a:lnTo>
                <a:lnTo>
                  <a:pt x="2765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6" name="자유형: 도형 285"/>
          <p:cNvSpPr/>
          <p:nvPr/>
        </p:nvSpPr>
        <p:spPr>
          <a:xfrm>
            <a:off x="6325560" y="3276360"/>
            <a:ext cx="46080" cy="169560"/>
          </a:xfrm>
          <a:custGeom>
            <a:avLst/>
            <a:gdLst/>
            <a:ahLst/>
            <a:cxnLst/>
            <a:rect l="0" t="0" r="r" b="b"/>
            <a:pathLst>
              <a:path w="128" h="471">
                <a:moveTo>
                  <a:pt x="0" y="0"/>
                </a:moveTo>
                <a:lnTo>
                  <a:pt x="128" y="0"/>
                </a:lnTo>
                <a:lnTo>
                  <a:pt x="128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7" name="자유형: 도형 286"/>
          <p:cNvSpPr/>
          <p:nvPr/>
        </p:nvSpPr>
        <p:spPr>
          <a:xfrm>
            <a:off x="6371280" y="3276360"/>
            <a:ext cx="504720" cy="169560"/>
          </a:xfrm>
          <a:custGeom>
            <a:avLst/>
            <a:gdLst/>
            <a:ahLst/>
            <a:cxn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8" name="자유형: 도형 287"/>
          <p:cNvSpPr/>
          <p:nvPr/>
        </p:nvSpPr>
        <p:spPr>
          <a:xfrm>
            <a:off x="6875640" y="3276360"/>
            <a:ext cx="1055160" cy="169560"/>
          </a:xfrm>
          <a:custGeom>
            <a:avLst/>
            <a:gdLst/>
            <a:ahLst/>
            <a:cxnLst/>
            <a:rect l="0" t="0" r="r" b="b"/>
            <a:pathLst>
              <a:path w="2931" h="471">
                <a:moveTo>
                  <a:pt x="0" y="0"/>
                </a:moveTo>
                <a:lnTo>
                  <a:pt x="2931" y="0"/>
                </a:lnTo>
                <a:lnTo>
                  <a:pt x="293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9" name="자유형: 도형 288"/>
          <p:cNvSpPr/>
          <p:nvPr/>
        </p:nvSpPr>
        <p:spPr>
          <a:xfrm>
            <a:off x="7930440" y="3276360"/>
            <a:ext cx="44280" cy="169560"/>
          </a:xfrm>
          <a:custGeom>
            <a:avLst/>
            <a:gdLst/>
            <a:ahLst/>
            <a:cxn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0" name="자유형: 도형 289"/>
          <p:cNvSpPr/>
          <p:nvPr/>
        </p:nvSpPr>
        <p:spPr>
          <a:xfrm>
            <a:off x="7974360" y="3276360"/>
            <a:ext cx="505080" cy="169560"/>
          </a:xfrm>
          <a:custGeom>
            <a:avLst/>
            <a:gdLst/>
            <a:ahLst/>
            <a:cxn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1" name="자유형: 도형 290"/>
          <p:cNvSpPr/>
          <p:nvPr/>
        </p:nvSpPr>
        <p:spPr>
          <a:xfrm>
            <a:off x="8479080" y="3276360"/>
            <a:ext cx="1010520" cy="169560"/>
          </a:xfrm>
          <a:custGeom>
            <a:avLst/>
            <a:gdLst/>
            <a:ahLst/>
            <a:cxnLst/>
            <a:rect l="0" t="0" r="r" b="b"/>
            <a:pathLst>
              <a:path w="2807" h="471">
                <a:moveTo>
                  <a:pt x="0" y="0"/>
                </a:moveTo>
                <a:lnTo>
                  <a:pt x="2807" y="0"/>
                </a:lnTo>
                <a:lnTo>
                  <a:pt x="2807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2" name="자유형: 도형 291"/>
          <p:cNvSpPr/>
          <p:nvPr/>
        </p:nvSpPr>
        <p:spPr>
          <a:xfrm>
            <a:off x="9489240" y="3276360"/>
            <a:ext cx="30960" cy="169560"/>
          </a:xfrm>
          <a:custGeom>
            <a:avLst/>
            <a:gdLst/>
            <a:ahLst/>
            <a:cxnLst/>
            <a:rect l="0" t="0" r="r" b="b"/>
            <a:pathLst>
              <a:path w="86" h="471">
                <a:moveTo>
                  <a:pt x="0" y="0"/>
                </a:moveTo>
                <a:lnTo>
                  <a:pt x="86" y="0"/>
                </a:lnTo>
                <a:lnTo>
                  <a:pt x="86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3" name="자유형: 도형 292"/>
          <p:cNvSpPr/>
          <p:nvPr/>
        </p:nvSpPr>
        <p:spPr>
          <a:xfrm>
            <a:off x="9519840" y="3276360"/>
            <a:ext cx="504720" cy="169560"/>
          </a:xfrm>
          <a:custGeom>
            <a:avLst/>
            <a:gdLst/>
            <a:ahLst/>
            <a:cxn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4" name="자유형: 도형 293"/>
          <p:cNvSpPr/>
          <p:nvPr/>
        </p:nvSpPr>
        <p:spPr>
          <a:xfrm>
            <a:off x="793440" y="3276360"/>
            <a:ext cx="10227960" cy="265680"/>
          </a:xfrm>
          <a:custGeom>
            <a:avLst/>
            <a:gdLst/>
            <a:ahLst/>
            <a:cxnLst/>
            <a:rect l="0" t="0" r="r" b="b"/>
            <a:pathLst>
              <a:path w="28411" h="738">
                <a:moveTo>
                  <a:pt x="25642" y="0"/>
                </a:moveTo>
                <a:lnTo>
                  <a:pt x="28411" y="0"/>
                </a:lnTo>
                <a:lnTo>
                  <a:pt x="28411" y="471"/>
                </a:lnTo>
                <a:lnTo>
                  <a:pt x="25642" y="471"/>
                </a:lnTo>
                <a:lnTo>
                  <a:pt x="25642" y="0"/>
                </a:lnTo>
                <a:moveTo>
                  <a:pt x="0" y="471"/>
                </a:moveTo>
                <a:lnTo>
                  <a:pt x="1215" y="471"/>
                </a:lnTo>
                <a:lnTo>
                  <a:pt x="1215" y="738"/>
                </a:lnTo>
                <a:lnTo>
                  <a:pt x="0" y="738"/>
                </a:lnTo>
                <a:lnTo>
                  <a:pt x="0" y="47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5" name="자유형: 도형 294"/>
          <p:cNvSpPr/>
          <p:nvPr/>
        </p:nvSpPr>
        <p:spPr>
          <a:xfrm>
            <a:off x="1230840" y="344556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6" name="자유형: 도형 295"/>
          <p:cNvSpPr/>
          <p:nvPr/>
        </p:nvSpPr>
        <p:spPr>
          <a:xfrm>
            <a:off x="1957680" y="3445560"/>
            <a:ext cx="997200" cy="96480"/>
          </a:xfrm>
          <a:custGeom>
            <a:avLst/>
            <a:gdLst/>
            <a:ahLst/>
            <a:cxnLst/>
            <a:rect l="0" t="0" r="r" b="b"/>
            <a:pathLst>
              <a:path w="2770" h="268">
                <a:moveTo>
                  <a:pt x="0" y="0"/>
                </a:moveTo>
                <a:lnTo>
                  <a:pt x="2770" y="0"/>
                </a:lnTo>
                <a:lnTo>
                  <a:pt x="277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7" name="자유형: 도형 296"/>
          <p:cNvSpPr/>
          <p:nvPr/>
        </p:nvSpPr>
        <p:spPr>
          <a:xfrm>
            <a:off x="793440" y="3445560"/>
            <a:ext cx="10227960" cy="192240"/>
          </a:xfrm>
          <a:custGeom>
            <a:avLst/>
            <a:gdLst/>
            <a:ahLst/>
            <a:cxnLst/>
            <a:rect l="0" t="0" r="r" b="b"/>
            <a:pathLst>
              <a:path w="28411" h="534">
                <a:moveTo>
                  <a:pt x="6003" y="0"/>
                </a:moveTo>
                <a:lnTo>
                  <a:pt x="28411" y="0"/>
                </a:lnTo>
                <a:lnTo>
                  <a:pt x="28411" y="267"/>
                </a:lnTo>
                <a:lnTo>
                  <a:pt x="6003" y="267"/>
                </a:lnTo>
                <a:lnTo>
                  <a:pt x="6003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534"/>
                </a:lnTo>
                <a:lnTo>
                  <a:pt x="0" y="534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8" name="자유형: 도형 297"/>
          <p:cNvSpPr/>
          <p:nvPr/>
        </p:nvSpPr>
        <p:spPr>
          <a:xfrm>
            <a:off x="1230840" y="3541680"/>
            <a:ext cx="727200" cy="96120"/>
          </a:xfrm>
          <a:custGeom>
            <a:avLst/>
            <a:gdLst/>
            <a:ahLst/>
            <a:cxnLst/>
            <a:rect l="0" t="0" r="r" b="b"/>
            <a:pathLst>
              <a:path w="2020" h="267">
                <a:moveTo>
                  <a:pt x="0" y="0"/>
                </a:moveTo>
                <a:lnTo>
                  <a:pt x="2020" y="0"/>
                </a:lnTo>
                <a:lnTo>
                  <a:pt x="2020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9" name="자유형: 도형 298"/>
          <p:cNvSpPr/>
          <p:nvPr/>
        </p:nvSpPr>
        <p:spPr>
          <a:xfrm>
            <a:off x="1957680" y="3541680"/>
            <a:ext cx="8643240" cy="96120"/>
          </a:xfrm>
          <a:custGeom>
            <a:avLst/>
            <a:gdLst/>
            <a:ahLst/>
            <a:cxnLst/>
            <a:rect l="0" t="0" r="r" b="b"/>
            <a:pathLst>
              <a:path w="24009" h="267">
                <a:moveTo>
                  <a:pt x="0" y="0"/>
                </a:moveTo>
                <a:lnTo>
                  <a:pt x="24009" y="0"/>
                </a:lnTo>
                <a:lnTo>
                  <a:pt x="2400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0" name="자유형: 도형 299"/>
          <p:cNvSpPr/>
          <p:nvPr/>
        </p:nvSpPr>
        <p:spPr>
          <a:xfrm>
            <a:off x="10600560" y="3541680"/>
            <a:ext cx="420840" cy="96120"/>
          </a:xfrm>
          <a:custGeom>
            <a:avLst/>
            <a:gdLst/>
            <a:ahLst/>
            <a:cxnLst/>
            <a:rect l="0" t="0" r="r" b="b"/>
            <a:pathLst>
              <a:path w="1169" h="267">
                <a:moveTo>
                  <a:pt x="0" y="0"/>
                </a:moveTo>
                <a:lnTo>
                  <a:pt x="1169" y="0"/>
                </a:lnTo>
                <a:lnTo>
                  <a:pt x="116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1" name="자유형: 도형 300"/>
          <p:cNvSpPr/>
          <p:nvPr/>
        </p:nvSpPr>
        <p:spPr>
          <a:xfrm>
            <a:off x="793440" y="3637440"/>
            <a:ext cx="437760" cy="96480"/>
          </a:xfrm>
          <a:custGeom>
            <a:avLst/>
            <a:gdLst/>
            <a:ahLst/>
            <a:cxn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2" name="자유형: 도형 301"/>
          <p:cNvSpPr/>
          <p:nvPr/>
        </p:nvSpPr>
        <p:spPr>
          <a:xfrm>
            <a:off x="1230840" y="363744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3" name="자유형: 도형 302"/>
          <p:cNvSpPr/>
          <p:nvPr/>
        </p:nvSpPr>
        <p:spPr>
          <a:xfrm>
            <a:off x="1957680" y="3637440"/>
            <a:ext cx="8643240" cy="96480"/>
          </a:xfrm>
          <a:custGeom>
            <a:avLst/>
            <a:gdLst/>
            <a:ahLst/>
            <a:cxnLst/>
            <a:rect l="0" t="0" r="r" b="b"/>
            <a:pathLst>
              <a:path w="24009" h="268">
                <a:moveTo>
                  <a:pt x="0" y="0"/>
                </a:moveTo>
                <a:lnTo>
                  <a:pt x="24009" y="0"/>
                </a:lnTo>
                <a:lnTo>
                  <a:pt x="2400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4" name="자유형: 도형 303"/>
          <p:cNvSpPr/>
          <p:nvPr/>
        </p:nvSpPr>
        <p:spPr>
          <a:xfrm>
            <a:off x="10600560" y="3637440"/>
            <a:ext cx="420840" cy="96480"/>
          </a:xfrm>
          <a:custGeom>
            <a:avLst/>
            <a:gdLst/>
            <a:ahLst/>
            <a:cxnLst/>
            <a:rect l="0" t="0" r="r" b="b"/>
            <a:pathLst>
              <a:path w="1169" h="268">
                <a:moveTo>
                  <a:pt x="0" y="0"/>
                </a:moveTo>
                <a:lnTo>
                  <a:pt x="1169" y="0"/>
                </a:lnTo>
                <a:lnTo>
                  <a:pt x="116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5" name="자유형: 도형 304"/>
          <p:cNvSpPr/>
          <p:nvPr/>
        </p:nvSpPr>
        <p:spPr>
          <a:xfrm>
            <a:off x="793440" y="3733560"/>
            <a:ext cx="10227960" cy="169560"/>
          </a:xfrm>
          <a:custGeom>
            <a:avLst/>
            <a:gdLst/>
            <a:ahLst/>
            <a:cxnLst/>
            <a:rect l="0" t="0" r="r" b="b"/>
            <a:pathLst>
              <a:path w="28411" h="471">
                <a:moveTo>
                  <a:pt x="0" y="0"/>
                </a:moveTo>
                <a:lnTo>
                  <a:pt x="28411" y="0"/>
                </a:lnTo>
                <a:lnTo>
                  <a:pt x="2841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6" name="직선 연결선 305"/>
          <p:cNvSpPr/>
          <p:nvPr/>
        </p:nvSpPr>
        <p:spPr>
          <a:xfrm>
            <a:off x="12002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2880" rIns="2880" bIns="2880" anchor="t">
            <a:noAutofit/>
          </a:bodyPr>
          <a:lstStyle/>
        </p:txBody>
      </p:sp>
      <p:sp>
        <p:nvSpPr>
          <p:cNvPr id="307" name="직선 연결선 306"/>
          <p:cNvSpPr/>
          <p:nvPr/>
        </p:nvSpPr>
        <p:spPr>
          <a:xfrm>
            <a:off x="1230840" y="274752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08" name="직선 연결선 307"/>
          <p:cNvSpPr/>
          <p:nvPr/>
        </p:nvSpPr>
        <p:spPr>
          <a:xfrm>
            <a:off x="1230840" y="28436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09" name="직선 연결선 308"/>
          <p:cNvSpPr/>
          <p:nvPr/>
        </p:nvSpPr>
        <p:spPr>
          <a:xfrm>
            <a:off x="1230840" y="29397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0" name="직선 연결선 309"/>
          <p:cNvSpPr/>
          <p:nvPr/>
        </p:nvSpPr>
        <p:spPr>
          <a:xfrm>
            <a:off x="1230840" y="310860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1" name="직선 연결선 310"/>
          <p:cNvSpPr/>
          <p:nvPr/>
        </p:nvSpPr>
        <p:spPr>
          <a:xfrm>
            <a:off x="1230840" y="32763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2" name="직선 연결선 311"/>
          <p:cNvSpPr/>
          <p:nvPr/>
        </p:nvSpPr>
        <p:spPr>
          <a:xfrm>
            <a:off x="1230840" y="34455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3" name="직선 연결선 312"/>
          <p:cNvSpPr/>
          <p:nvPr/>
        </p:nvSpPr>
        <p:spPr>
          <a:xfrm>
            <a:off x="1230840" y="354168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4" name="직선 연결선 313"/>
          <p:cNvSpPr/>
          <p:nvPr/>
        </p:nvSpPr>
        <p:spPr>
          <a:xfrm>
            <a:off x="1230840" y="36374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5" name="직선 연결선 314"/>
          <p:cNvSpPr/>
          <p:nvPr/>
        </p:nvSpPr>
        <p:spPr>
          <a:xfrm>
            <a:off x="792000" y="373356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316" name="직선 연결선 315"/>
          <p:cNvSpPr/>
          <p:nvPr/>
        </p:nvSpPr>
        <p:spPr>
          <a:xfrm>
            <a:off x="7934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2880" rIns="2880" bIns="2880" anchor="t">
            <a:noAutofit/>
          </a:bodyPr>
          <a:lstStyle/>
        </p:txBody>
      </p:sp>
      <p:sp>
        <p:nvSpPr>
          <p:cNvPr id="317" name="직선 연결선 316"/>
          <p:cNvSpPr/>
          <p:nvPr/>
        </p:nvSpPr>
        <p:spPr>
          <a:xfrm>
            <a:off x="792000" y="247788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318" name="TextBox 317"/>
          <p:cNvSpPr txBox="1"/>
          <p:nvPr/>
        </p:nvSpPr>
        <p:spPr>
          <a:xfrm>
            <a:off x="9873720" y="2566440"/>
            <a:ext cx="8694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CCTV(include POE System)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8244360" y="2566440"/>
            <a:ext cx="1040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CIVIL ENG+STRUCTURE + FENCE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6912360" y="2566440"/>
            <a:ext cx="497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PANELS [635W]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5062320" y="2566440"/>
            <a:ext cx="1089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 [100kW] * 10SET/11SET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3149640" y="2566440"/>
            <a:ext cx="161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CUBICLE [1200kVA]+'DER-AVM'+PV MONITORING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1688040" y="2566440"/>
            <a:ext cx="8740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PROJECT DETAIL, 1000kWp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10655280" y="275076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10161720" y="275076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962676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909792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859968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808308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751608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699480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647820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96160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546768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493596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433836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376704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317088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2175840" y="2749320"/>
            <a:ext cx="5752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CLUSTER SET 1 ~ 4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1458000" y="274932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965556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811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50700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96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3202920" y="2845080"/>
            <a:ext cx="243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2179080" y="2845080"/>
            <a:ext cx="582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see the LOCATION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433880" y="2845080"/>
            <a:ext cx="335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LOCATION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9710640" y="298224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IDIS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8111880" y="298224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DCNCA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6490440" y="2982240"/>
            <a:ext cx="275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CSI solar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4906800" y="2982240"/>
            <a:ext cx="3589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Solarplanet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3198600" y="297936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DCNCA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1523520" y="2977920"/>
            <a:ext cx="144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COD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859320" y="297936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9683280" y="3151440"/>
            <a:ext cx="176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AURA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8102880" y="3151440"/>
            <a:ext cx="246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DG ENC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6485760" y="3151440"/>
            <a:ext cx="2703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JASOLAR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4865760" y="31514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Hanhwa Qcell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3189240" y="3145320"/>
            <a:ext cx="2628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Hyundai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1491480" y="3145320"/>
            <a:ext cx="210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DC 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941400" y="3148560"/>
            <a:ext cx="111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9602280" y="3320640"/>
            <a:ext cx="3405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YOUNGDO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8090640" y="3320640"/>
            <a:ext cx="2736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Aju Steel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6411240" y="33206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Hanhwa Qcell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4964760" y="3320640"/>
            <a:ext cx="2401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hwawei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170880" y="3314520"/>
            <a:ext cx="303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HanaEng.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930600" y="331776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1 ~4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1352880" y="3447360"/>
            <a:ext cx="535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TOTAL Quote((\)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1354320" y="3543120"/>
            <a:ext cx="50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Equip. Budget(\)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1554120" y="3639240"/>
            <a:ext cx="8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Δ+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1" name="자유형: 도형 370"/>
          <p:cNvSpPr/>
          <p:nvPr/>
        </p:nvSpPr>
        <p:spPr>
          <a:xfrm>
            <a:off x="793440" y="3940920"/>
            <a:ext cx="10227960" cy="1408320"/>
          </a:xfrm>
          <a:custGeom>
            <a:avLst/>
            <a:gdLst/>
            <a:ahLst/>
            <a:cxnLst/>
            <a:rect l="0" t="0" r="r" b="b"/>
            <a:pathLst>
              <a:path w="28411" h="3912">
                <a:moveTo>
                  <a:pt x="0" y="0"/>
                </a:moveTo>
                <a:lnTo>
                  <a:pt x="9546" y="0"/>
                </a:lnTo>
                <a:lnTo>
                  <a:pt x="9546" y="356"/>
                </a:lnTo>
                <a:lnTo>
                  <a:pt x="0" y="356"/>
                </a:lnTo>
                <a:lnTo>
                  <a:pt x="0" y="0"/>
                </a:lnTo>
                <a:moveTo>
                  <a:pt x="9771" y="0"/>
                </a:moveTo>
                <a:lnTo>
                  <a:pt x="18979" y="0"/>
                </a:lnTo>
                <a:lnTo>
                  <a:pt x="18979" y="356"/>
                </a:lnTo>
                <a:lnTo>
                  <a:pt x="9771" y="356"/>
                </a:lnTo>
                <a:lnTo>
                  <a:pt x="9771" y="0"/>
                </a:lnTo>
                <a:moveTo>
                  <a:pt x="19203" y="0"/>
                </a:moveTo>
                <a:lnTo>
                  <a:pt x="28411" y="0"/>
                </a:lnTo>
                <a:lnTo>
                  <a:pt x="28411" y="356"/>
                </a:lnTo>
                <a:lnTo>
                  <a:pt x="19203" y="356"/>
                </a:lnTo>
                <a:lnTo>
                  <a:pt x="19203" y="0"/>
                </a:lnTo>
                <a:moveTo>
                  <a:pt x="0" y="3498"/>
                </a:moveTo>
                <a:lnTo>
                  <a:pt x="9546" y="3498"/>
                </a:lnTo>
                <a:lnTo>
                  <a:pt x="9546" y="3912"/>
                </a:lnTo>
                <a:lnTo>
                  <a:pt x="0" y="3912"/>
                </a:lnTo>
                <a:lnTo>
                  <a:pt x="0" y="3498"/>
                </a:lnTo>
                <a:moveTo>
                  <a:pt x="9771" y="3498"/>
                </a:moveTo>
                <a:lnTo>
                  <a:pt x="18979" y="3498"/>
                </a:lnTo>
                <a:lnTo>
                  <a:pt x="18979" y="3912"/>
                </a:lnTo>
                <a:lnTo>
                  <a:pt x="9771" y="3912"/>
                </a:lnTo>
                <a:lnTo>
                  <a:pt x="9771" y="3498"/>
                </a:lnTo>
                <a:moveTo>
                  <a:pt x="19203" y="3498"/>
                </a:moveTo>
                <a:lnTo>
                  <a:pt x="28411" y="3498"/>
                </a:lnTo>
                <a:lnTo>
                  <a:pt x="28411" y="3912"/>
                </a:lnTo>
                <a:lnTo>
                  <a:pt x="19203" y="3912"/>
                </a:lnTo>
                <a:lnTo>
                  <a:pt x="19203" y="3498"/>
                </a:lnTo>
                <a:close/>
              </a:path>
            </a:pathLst>
          </a:custGeom>
          <a:solidFill>
            <a:srgbClr val="DAF2D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72" name="직선 연결선 371"/>
          <p:cNvSpPr/>
          <p:nvPr/>
        </p:nvSpPr>
        <p:spPr>
          <a:xfrm>
            <a:off x="793440" y="40690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3" name="직선 연결선 372"/>
          <p:cNvSpPr/>
          <p:nvPr/>
        </p:nvSpPr>
        <p:spPr>
          <a:xfrm>
            <a:off x="2575080" y="40690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4" name="직선 연결선 373"/>
          <p:cNvSpPr/>
          <p:nvPr/>
        </p:nvSpPr>
        <p:spPr>
          <a:xfrm>
            <a:off x="3289680" y="40690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5" name="직선 연결선 374"/>
          <p:cNvSpPr/>
          <p:nvPr/>
        </p:nvSpPr>
        <p:spPr>
          <a:xfrm>
            <a:off x="3791160" y="40690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6" name="직선 연결선 375"/>
          <p:cNvSpPr/>
          <p:nvPr/>
        </p:nvSpPr>
        <p:spPr>
          <a:xfrm>
            <a:off x="4311000" y="40690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7" name="직선 연결선 376"/>
          <p:cNvSpPr/>
          <p:nvPr/>
        </p:nvSpPr>
        <p:spPr>
          <a:xfrm>
            <a:off x="6023880" y="40690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8" name="직선 연결선 377"/>
          <p:cNvSpPr/>
          <p:nvPr/>
        </p:nvSpPr>
        <p:spPr>
          <a:xfrm>
            <a:off x="6746040" y="40690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9" name="직선 연결선 378"/>
          <p:cNvSpPr/>
          <p:nvPr/>
        </p:nvSpPr>
        <p:spPr>
          <a:xfrm>
            <a:off x="7706160" y="4069080"/>
            <a:ext cx="3314880" cy="0"/>
          </a:xfrm>
          <a:prstGeom prst="line">
            <a:avLst/>
          </a:prstGeom>
          <a:ln w="10440">
            <a:solidFill>
              <a:srgbClr val="0D0D0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0" name="직선 연결선 379"/>
          <p:cNvSpPr/>
          <p:nvPr/>
        </p:nvSpPr>
        <p:spPr>
          <a:xfrm>
            <a:off x="793440" y="53488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1" name="직선 연결선 380"/>
          <p:cNvSpPr/>
          <p:nvPr/>
        </p:nvSpPr>
        <p:spPr>
          <a:xfrm>
            <a:off x="2575080" y="53488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2" name="직선 연결선 381"/>
          <p:cNvSpPr/>
          <p:nvPr/>
        </p:nvSpPr>
        <p:spPr>
          <a:xfrm>
            <a:off x="3289680" y="53488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3" name="직선 연결선 382"/>
          <p:cNvSpPr/>
          <p:nvPr/>
        </p:nvSpPr>
        <p:spPr>
          <a:xfrm>
            <a:off x="3791160" y="53488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4" name="직선 연결선 383"/>
          <p:cNvSpPr/>
          <p:nvPr/>
        </p:nvSpPr>
        <p:spPr>
          <a:xfrm>
            <a:off x="4311000" y="53488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5" name="직선 연결선 384"/>
          <p:cNvSpPr/>
          <p:nvPr/>
        </p:nvSpPr>
        <p:spPr>
          <a:xfrm>
            <a:off x="6023880" y="53488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6" name="직선 연결선 385"/>
          <p:cNvSpPr/>
          <p:nvPr/>
        </p:nvSpPr>
        <p:spPr>
          <a:xfrm>
            <a:off x="674604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7" name="직선 연결선 386"/>
          <p:cNvSpPr/>
          <p:nvPr/>
        </p:nvSpPr>
        <p:spPr>
          <a:xfrm>
            <a:off x="7706160" y="5348880"/>
            <a:ext cx="17114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8" name="직선 연결선 387"/>
          <p:cNvSpPr/>
          <p:nvPr/>
        </p:nvSpPr>
        <p:spPr>
          <a:xfrm>
            <a:off x="9417600" y="5348880"/>
            <a:ext cx="7239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9" name="직선 연결선 388"/>
          <p:cNvSpPr/>
          <p:nvPr/>
        </p:nvSpPr>
        <p:spPr>
          <a:xfrm>
            <a:off x="1014156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90" name="TextBox 389"/>
          <p:cNvSpPr txBox="1"/>
          <p:nvPr/>
        </p:nvSpPr>
        <p:spPr>
          <a:xfrm>
            <a:off x="2046240" y="3771720"/>
            <a:ext cx="2434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TOTAL Quote(\) is included Constructions/Install/Engineering and Wiring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8898120" y="3951720"/>
            <a:ext cx="979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SHINSUNG E&amp;G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5610960" y="3951720"/>
            <a:ext cx="764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OCI Power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3" name="TextBox 392"/>
          <p:cNvSpPr txBox="1"/>
          <p:nvPr/>
        </p:nvSpPr>
        <p:spPr>
          <a:xfrm>
            <a:off x="2177280" y="3951720"/>
            <a:ext cx="713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LS Sauter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950472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891648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608796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5522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8" name="TextBox 397"/>
          <p:cNvSpPr txBox="1"/>
          <p:nvPr/>
        </p:nvSpPr>
        <p:spPr>
          <a:xfrm>
            <a:off x="268200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2075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810864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471348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2" name="TextBox 401"/>
          <p:cNvSpPr txBox="1"/>
          <p:nvPr/>
        </p:nvSpPr>
        <p:spPr>
          <a:xfrm>
            <a:off x="119592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3" name="TextBox 402"/>
          <p:cNvSpPr txBox="1"/>
          <p:nvPr/>
        </p:nvSpPr>
        <p:spPr>
          <a:xfrm>
            <a:off x="814536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783756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47498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44420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12326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9248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9885600" y="44287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9885600" y="45352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1" name="TextBox 410"/>
          <p:cNvSpPr txBox="1"/>
          <p:nvPr/>
        </p:nvSpPr>
        <p:spPr>
          <a:xfrm>
            <a:off x="814536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47498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3062880" y="4428720"/>
            <a:ext cx="1090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3062880" y="4535280"/>
            <a:ext cx="360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into 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283572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</p:txBody>
      </p:sp>
      <p:sp>
        <p:nvSpPr>
          <p:cNvPr id="416" name="TextBox 415"/>
          <p:cNvSpPr txBox="1"/>
          <p:nvPr/>
        </p:nvSpPr>
        <p:spPr>
          <a:xfrm>
            <a:off x="221868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</p:txBody>
      </p:sp>
      <p:sp>
        <p:nvSpPr>
          <p:cNvPr id="417" name="TextBox 416"/>
          <p:cNvSpPr txBox="1"/>
          <p:nvPr/>
        </p:nvSpPr>
        <p:spPr>
          <a:xfrm>
            <a:off x="12326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814536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9" name="TextBox 418"/>
          <p:cNvSpPr txBox="1"/>
          <p:nvPr/>
        </p:nvSpPr>
        <p:spPr>
          <a:xfrm>
            <a:off x="47498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0" name="TextBox 419"/>
          <p:cNvSpPr txBox="1"/>
          <p:nvPr/>
        </p:nvSpPr>
        <p:spPr>
          <a:xfrm>
            <a:off x="12326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1" name="TextBox 420"/>
          <p:cNvSpPr txBox="1"/>
          <p:nvPr/>
        </p:nvSpPr>
        <p:spPr>
          <a:xfrm>
            <a:off x="988560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794412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647064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5486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06288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10314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796104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56552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104796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774000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807228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43444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467676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8272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5" name="TextBox 434"/>
          <p:cNvSpPr txBox="1"/>
          <p:nvPr/>
        </p:nvSpPr>
        <p:spPr>
          <a:xfrm>
            <a:off x="115920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8758080" y="5230440"/>
            <a:ext cx="1314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Kumyang Green Power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5718960" y="5230440"/>
            <a:ext cx="515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HSEF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2049480" y="5230440"/>
            <a:ext cx="1006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Hanhwa system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950472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91648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608796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5522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3" name="TextBox 442"/>
          <p:cNvSpPr txBox="1"/>
          <p:nvPr/>
        </p:nvSpPr>
        <p:spPr>
          <a:xfrm>
            <a:off x="268200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2075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810864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471348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119592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814536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783756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47498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44420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12326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9248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9885600" y="56815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9885600" y="57880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814536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7498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12326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814536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47498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12326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988560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794412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647064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45486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306288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10314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8" name="TextBox 467"/>
          <p:cNvSpPr txBox="1"/>
          <p:nvPr/>
        </p:nvSpPr>
        <p:spPr>
          <a:xfrm>
            <a:off x="796104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456552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0" name="TextBox 469"/>
          <p:cNvSpPr txBox="1"/>
          <p:nvPr/>
        </p:nvSpPr>
        <p:spPr>
          <a:xfrm>
            <a:off x="104796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4000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807228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43444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467676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8272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115920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7" name="TextBox 476"/>
          <p:cNvSpPr txBox="1"/>
          <p:nvPr/>
        </p:nvSpPr>
        <p:spPr>
          <a:xfrm>
            <a:off x="1685808" y="2977920"/>
            <a:ext cx="173736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Q4 26</a:t>
            </a:r>
          </a:p>
        </p:txBody>
      </p:sp>
      <p:sp>
        <p:nvSpPr>
          <p:cNvPr id="478" name="TextBox 477"/>
          <p:cNvSpPr txBox="1"/>
          <p:nvPr/>
        </p:nvSpPr>
        <p:spPr>
          <a:xfrm>
            <a:off x="1720728" y="314532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1,950</a:t>
            </a:r>
          </a:p>
        </p:txBody>
      </p:sp>
      <p:sp>
        <p:nvSpPr>
          <p:cNvPr id="479" name="TextBox 478"/>
          <p:cNvSpPr txBox="1"/>
          <p:nvPr/>
        </p:nvSpPr>
        <p:spPr>
          <a:xfrm>
            <a:off x="4499208" y="377172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2,047,500,000</a:t>
            </a:r>
          </a:p>
        </p:txBody>
      </p:sp>
      <p:sp>
        <p:nvSpPr>
          <p:cNvPr id="480" name="TextBox 479"/>
          <p:cNvSpPr txBox="1"/>
          <p:nvPr/>
        </p:nvSpPr>
        <p:spPr>
          <a:xfrm>
            <a:off x="1880928" y="354312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2,055,105,000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1655568" y="363924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7,605,000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3767040" y="2845080"/>
            <a:ext cx="31788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70,000,000</a:t>
            </a:r>
          </a:p>
        </p:txBody>
      </p:sp>
      <p:sp>
        <p:nvSpPr>
          <p:cNvPr id="483" name="TextBox 482"/>
          <p:cNvSpPr txBox="1"/>
          <p:nvPr/>
        </p:nvSpPr>
        <p:spPr>
          <a:xfrm>
            <a:off x="4338360" y="2845080"/>
            <a:ext cx="32832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70.0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D9AF-2F19-0454-9155-B3A430E7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2">
            <a:extLst>
              <a:ext uri="{FF2B5EF4-FFF2-40B4-BE49-F238E27FC236}">
                <a16:creationId xmlns:a16="http://schemas.microsoft.com/office/drawing/2014/main" id="{D4D47F13-57E9-64B8-ACA4-1CA7F5DB18CF}"/>
              </a:ext>
            </a:extLst>
          </p:cNvPr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BOS negotiation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1" name="Rounded Rectangle 4">
            <a:extLst>
              <a:ext uri="{FF2B5EF4-FFF2-40B4-BE49-F238E27FC236}">
                <a16:creationId xmlns:a16="http://schemas.microsoft.com/office/drawing/2014/main" id="{41749137-4864-EA3E-F86C-7FF7478F2647}"/>
              </a:ext>
            </a:extLst>
          </p:cNvPr>
          <p:cNvSpPr/>
          <p:nvPr/>
        </p:nvSpPr>
        <p:spPr>
          <a:xfrm>
            <a:off x="455700" y="1039950"/>
            <a:ext cx="7772640" cy="282156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2" name="TextBox 1">
            <a:extLst>
              <a:ext uri="{FF2B5EF4-FFF2-40B4-BE49-F238E27FC236}">
                <a16:creationId xmlns:a16="http://schemas.microsoft.com/office/drawing/2014/main" id="{9FE269B0-11F0-19D8-1B83-A9F9B673D12A}"/>
              </a:ext>
            </a:extLst>
          </p:cNvPr>
          <p:cNvSpPr/>
          <p:nvPr/>
        </p:nvSpPr>
        <p:spPr>
          <a:xfrm>
            <a:off x="422890" y="4149477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1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3" name="TextBox 2">
            <a:extLst>
              <a:ext uri="{FF2B5EF4-FFF2-40B4-BE49-F238E27FC236}">
                <a16:creationId xmlns:a16="http://schemas.microsoft.com/office/drawing/2014/main" id="{9688EC3D-7531-C1CE-3DCE-B6E97834342E}"/>
              </a:ext>
            </a:extLst>
          </p:cNvPr>
          <p:cNvSpPr/>
          <p:nvPr/>
        </p:nvSpPr>
        <p:spPr>
          <a:xfrm>
            <a:off x="9489015" y="1035585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2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9BD45854-5B64-E275-E4F8-61684E395D33}"/>
              </a:ext>
            </a:extLst>
          </p:cNvPr>
          <p:cNvSpPr/>
          <p:nvPr/>
        </p:nvSpPr>
        <p:spPr>
          <a:xfrm>
            <a:off x="455699" y="4421976"/>
            <a:ext cx="7772640" cy="23414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448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5" descr="[Sample] CAPEX Approval PPT-07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8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Executive Summary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457200" y="1188720"/>
          <a:ext cx="5453280" cy="520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640"/>
                <a:gridCol w="2726640"/>
              </a:tblGrid>
              <a:tr h="651195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BOLT #2 - Phase 1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RTB 기준 0개 프로젝트, 총 0.00 MWp. 주요 권역: 지역 정보 없음. COD 목표: 데이터 확인 필요. 상태: 데이터 확인 필요. 계통 연계비는 미납 상태이며 COD 이전 CAPEX에서 충당 예정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RTB 기준 0개 프로젝트, 총 0.00 MWp. 주요 권역: 지역 정보 없음. COD 목표: 데이터 확인 필요. 상태: 데이터 확인 필요. 계통 연계비는 미납 상태이며 COD 이전 CAPEX에서 충당 예정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RTB 기준 0개 프로젝트, 총 0.00 MWp. 주요 권역: 지역 정보 없음. COD 목표: 데이터 확인 필요. 상태: 데이터 확인 필요. 계통 연계비는 미납 상태이며 COD 이전 CAPEX에서 충당 예정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6278760" y="1188720"/>
          <a:ext cx="5453280" cy="520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640"/>
                <a:gridCol w="2726640"/>
              </a:tblGrid>
              <a:tr h="651195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BOLT #2 - Phase 2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EBL 2건, RtB 4건 (입력시트 기준). 계통연계비 CAPEX 포함 가정, REC/수익성 지표는 추가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EBL 2건, RtB 4건 (입력시트 기준). 계통연계비 CAPEX 포함 가정, REC/수익성 지표는 추가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EBL 2건, RtB 4건 (입력시트 기준). 계통연계비 CAPEX 포함 가정, REC/수익성 지표는 추가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" descr="[Sample] CAPEX Approval PPT-17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29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TextBox 2"/>
          <p:cNvSpPr/>
          <p:nvPr/>
        </p:nvSpPr>
        <p:spPr>
          <a:xfrm>
            <a:off x="3110400" y="685800"/>
            <a:ext cx="26470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 algn="l">
              <a:lnSpc>
                <a:spcPct val="100000"/>
              </a:lnSpc>
            </a:pPr>
            <a:r>
              <a:rPr sz="2800"/>
              <a:t>Approval request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Rectangle 3"/>
          <p:cNvSpPr/>
          <p:nvPr/>
        </p:nvSpPr>
        <p:spPr>
          <a:xfrm>
            <a:off x="777240" y="169164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2" name="TextBox 4"/>
          <p:cNvSpPr/>
          <p:nvPr/>
        </p:nvSpPr>
        <p:spPr>
          <a:xfrm>
            <a:off x="878400" y="1922760"/>
            <a:ext cx="801360" cy="52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1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Expected</a:t>
            </a:r>
            <a:br>
              <a:rPr sz="1800"/>
            </a:b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return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" name="Rectangle 5"/>
          <p:cNvSpPr/>
          <p:nvPr/>
        </p:nvSpPr>
        <p:spPr>
          <a:xfrm>
            <a:off x="2148840" y="169164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TextBox 6"/>
          <p:cNvSpPr/>
          <p:nvPr/>
        </p:nvSpPr>
        <p:spPr>
          <a:xfrm>
            <a:off x="2377440" y="1856160"/>
            <a:ext cx="8805960" cy="2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300" b="0" strike="noStrike" spc="-1">
                <a:solidFill>
                  <a:srgbClr val="333333"/>
                </a:solidFill>
                <a:latin typeface="Calibri"/>
              </a:rPr>
              <a:t>data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" name="Rectangle 7"/>
          <p:cNvSpPr/>
          <p:nvPr/>
        </p:nvSpPr>
        <p:spPr>
          <a:xfrm>
            <a:off x="777240" y="299916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TextBox 8"/>
          <p:cNvSpPr/>
          <p:nvPr/>
        </p:nvSpPr>
        <p:spPr>
          <a:xfrm>
            <a:off x="960480" y="3330360"/>
            <a:ext cx="624600" cy="30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1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CAPEX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7" name="Rectangle 9"/>
          <p:cNvSpPr/>
          <p:nvPr/>
        </p:nvSpPr>
        <p:spPr>
          <a:xfrm>
            <a:off x="2148840" y="299916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8" name="TextBox 10"/>
          <p:cNvSpPr/>
          <p:nvPr/>
        </p:nvSpPr>
        <p:spPr>
          <a:xfrm>
            <a:off x="2377440" y="3163680"/>
            <a:ext cx="8805960" cy="32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20000"/>
              </a:lnSpc>
            </a:pPr>
            <a:r>
              <a:rPr lang="en-US" sz="1300" b="0" strike="noStrike" spc="-1">
                <a:solidFill>
                  <a:srgbClr val="333333"/>
                </a:solidFill>
                <a:latin typeface="Calibri"/>
              </a:rPr>
              <a:t>data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9" name="TextBox 11"/>
          <p:cNvSpPr/>
          <p:nvPr/>
        </p:nvSpPr>
        <p:spPr>
          <a:xfrm>
            <a:off x="1154160" y="6446520"/>
            <a:ext cx="24984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100" b="0" strike="noStrike" spc="-1">
                <a:solidFill>
                  <a:srgbClr val="00B050"/>
                </a:solidFill>
                <a:latin typeface="Calibri"/>
              </a:rPr>
              <a:t>3</a:t>
            </a:r>
            <a:endParaRPr lang="en-US" sz="11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[Sample] CAPEX Approval PPT-16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session_title_bg2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126"/>
          <p:cNvSpPr txBox="1"/>
          <p:nvPr/>
        </p:nvSpPr>
        <p:spPr>
          <a:xfrm>
            <a:off x="914400" y="3086100"/>
            <a:ext cx="548640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b="1">
                <a:solidFill>
                  <a:srgbClr val="FFFFFF"/>
                </a:solidFill>
              </a:rPr>
              <a:t>01</a:t>
            </a:r>
          </a:p>
          <a:p>
            <a:pPr algn="l">
              <a:lnSpc>
                <a:spcPct val="110000"/>
              </a:lnSpc>
            </a:pPr>
            <a:r>
              <a:rPr sz="3000" b="1">
                <a:solidFill>
                  <a:srgbClr val="FFFFFF"/>
                </a:solidFill>
              </a:rPr>
              <a:t>Route to Market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02920" y="502920"/>
            <a:ext cx="1118616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000" b="1">
                <a:solidFill>
                  <a:srgbClr val="4472C4"/>
                </a:solidFill>
              </a:rPr>
              <a:t>Renewable Energy Certificate(REC) Sales Agreement Negotiation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" y="1069848"/>
            <a:ext cx="11186160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00" b="0">
                <a:solidFill>
                  <a:srgbClr val="5A5A5A"/>
                </a:solidFill>
              </a:rPr>
              <a:t>REC sales under discussion with Samcheok Bluepower(SBP) at KRW 189/kWh (20-year fixed term).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2920" y="1600200"/>
          <a:ext cx="11186156" cy="4754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08"/>
                <a:gridCol w="559308"/>
                <a:gridCol w="447446"/>
                <a:gridCol w="1789785"/>
                <a:gridCol w="1006754"/>
                <a:gridCol w="894892"/>
                <a:gridCol w="1118616"/>
                <a:gridCol w="894892"/>
                <a:gridCol w="894892"/>
                <a:gridCol w="3020263"/>
              </a:tblGrid>
              <a:tr h="384048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Specific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Production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(kWh/kWp/yr)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REC Tariff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(KRW/kWh)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Offtaker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rowSpan="1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  <a:solidFill>
                      <a:srgbClr val="2EDC6F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Jangchon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Haenam-gun, Jeollanam-do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551.04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rowSpan="12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rowSpan="12">
                  <a:txBody>
                    <a:bodyPr anchor="ctr" wrap="square"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900"/>
                        <a:t>SBP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900"/>
                        <a:t>(Samcheok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900"/>
                        <a:t>Bluepower)</a:t>
                      </a:r>
                    </a:p>
                  </a:txBody>
                  <a:tcPr anchor="ctr"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rowSpan="12">
                  <a:txBody>
                    <a:bodyPr anchor="ctr" wrap="square"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900"/>
                        <a:t>▪ SBP has confirmed a fixed REC tariff of KRW 189/kWh for a 4.8MW DG portfolio.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900"/>
                        <a:t>▪ OR is currently screening and reviewing candidate projects to be proposed together with the GV PPA.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900"/>
                        <a:t>▪ Upon final selection, the BOLT#2 projects will be formally submitted to SBP, with no change in the agreed pricing.</a:t>
                      </a:r>
                    </a:p>
                  </a:txBody>
                  <a:tcPr anchor="ctr"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Soltop Masan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Youngdong-gun, Chungcheongbuk-do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399.04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Hanil Mugok 15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Hapcheon-gun, Gyeongsangnam-do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499.96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Hanil Jigyeong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Youngyang-gun, Gyeongsangbuk-do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499.96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Hanil Jigyeong 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Youngyang-gun, Gyeongsangbuk-do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149.64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Ho Duck4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Goheung-gun, Jeollanam-do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299.28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Galsan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Bonghwa-gun, Gyeongsangbuk-do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617.76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h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3,016.68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rowSpan="4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Mineuri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Bonghwa-gun, Gyeongsangbuk-do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564.96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Saegol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Bonghwa-gun, Gyeongsangbuk-do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634.92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Jaesan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Bonghwa-gun, Gyeongsangbuk-do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625.68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h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1,825.56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36217"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/>
                        <a:t>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>4,842.24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[Sample] CAPEX Approval PPT-16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session_title_bg2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126"/>
          <p:cNvSpPr txBox="1"/>
          <p:nvPr/>
        </p:nvSpPr>
        <p:spPr>
          <a:xfrm>
            <a:off x="914400" y="3086100"/>
            <a:ext cx="548640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b="1">
                <a:solidFill>
                  <a:srgbClr val="FFFFFF"/>
                </a:solidFill>
              </a:rPr>
              <a:t>02</a:t>
            </a:r>
          </a:p>
          <a:p>
            <a:pPr algn="l">
              <a:lnSpc>
                <a:spcPct val="110000"/>
              </a:lnSpc>
            </a:pPr>
            <a:r>
              <a:rPr sz="3000" b="1">
                <a:solidFill>
                  <a:srgbClr val="FFFFFF"/>
                </a:solidFill>
              </a:rPr>
              <a:t>Project Description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5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8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189" name="TextBox 2"/>
          <p:cNvSpPr/>
          <p:nvPr/>
        </p:nvSpPr>
        <p:spPr>
          <a:xfrm>
            <a:off x="182880" y="182880"/>
            <a:ext cx="1179576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l"/>
            <a:r>
              <a:rPr sz="3000" b="1">
                <a:solidFill>
                  <a:srgbClr val="4472C4"/>
                </a:solidFill>
              </a:rPr>
              <a:t>BOLT#2 is Korean PV Portfolio with COD in May-Jun. 2026, Amounting to 4.2MWp</a:t>
            </a:r>
          </a:p>
        </p:txBody>
      </p:sp>
      <p:sp>
        <p:nvSpPr>
          <p:cNvPr id="190" name="TextBox 3"/>
          <p:cNvSpPr/>
          <p:nvPr/>
        </p:nvSpPr>
        <p:spPr>
          <a:xfrm>
            <a:off x="6583680" y="960120"/>
            <a:ext cx="5394960" cy="566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wrap="square">
            <a:spAutoFit/>
          </a:bodyPr>
          <a:lstStyle/>
          <a:p>
            <a:pPr defTabSz="45720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b="1" sz="1400">
                <a:solidFill>
                  <a:srgbClr val="000000"/>
                </a:solidFill>
              </a:rPr>
              <a:t>Equipment Configuration Summary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b="1" sz="1200">
                <a:solidFill>
                  <a:srgbClr val="000000"/>
                </a:solidFill>
              </a:rPr>
              <a:t>Structure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b="0" sz="1000">
                <a:solidFill>
                  <a:srgbClr val="383838"/>
                </a:solidFill>
              </a:rPr>
              <a:t>▪  Ground</a:t>
            </a:r>
          </a:p>
        </p:txBody>
      </p:sp>
      <p:sp>
        <p:nvSpPr>
          <p:cNvPr id="192" name="TextBox 1"/>
          <p:cNvSpPr/>
          <p:nvPr/>
        </p:nvSpPr>
        <p:spPr>
          <a:xfrm>
            <a:off x="182880" y="658368"/>
            <a:ext cx="3108960" cy="2560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r>
              <a:rPr sz="1400" b="0">
                <a:solidFill>
                  <a:srgbClr val="60442A"/>
                </a:solidFill>
              </a:rPr>
              <a:t>COD 2026 Pipeline</a:t>
            </a:r>
          </a:p>
        </p:txBody>
      </p:sp>
      <p:sp>
        <p:nvSpPr>
          <p:cNvPr id="193" name="TextBox 2"/>
          <p:cNvSpPr/>
          <p:nvPr/>
        </p:nvSpPr>
        <p:spPr>
          <a:xfrm>
            <a:off x="6583680" y="658368"/>
            <a:ext cx="3291840" cy="2560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r>
              <a:rPr sz="1400" b="0">
                <a:solidFill>
                  <a:srgbClr val="60442A"/>
                </a:solidFill>
              </a:rPr>
              <a:t>Technical Solution</a:t>
            </a:r>
          </a:p>
        </p:txBody>
      </p:sp>
      <p:graphicFrame>
        <p:nvGraphicFramePr>
          <p:cNvPr id="194" name="Table 193"/>
          <p:cNvGraphicFramePr>
            <a:graphicFrameLocks noGrp="1"/>
          </p:cNvGraphicFramePr>
          <p:nvPr/>
        </p:nvGraphicFramePr>
        <p:xfrm>
          <a:off x="182880" y="960120"/>
          <a:ext cx="6217918" cy="4656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92"/>
                <a:gridCol w="559612"/>
                <a:gridCol w="373075"/>
                <a:gridCol w="1865376"/>
                <a:gridCol w="1057046"/>
                <a:gridCol w="808329"/>
                <a:gridCol w="932688"/>
              </a:tblGrid>
              <a:tr h="475488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Region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COD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</a:tr>
              <a:tr h="321596">
                <a:tc rowSpan="1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3DDC84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Jangchon 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Haenam-gun, Jeollanam-do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551.04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May 2026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Soltop Masan 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Youngdong-gun, Chungcheongbuk-do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399.04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3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Hanil Mugok 15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Hapcheon-gun, Gyeongsangnam-do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499.96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Hanil Jigyeong 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Youngyang-gun, Gyeongsangbuk-do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499.96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Hanil Jigyeong 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Youngyang-gun, Gyeongsangbuk-do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149.64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Ho Duck4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Goheung-gun, Jeollanam-do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299.28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Galsan Solar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Bonghwa-gun, Gyeongsangbuk-do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617.76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>3,016.68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rowSpan="4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Mineuri Solar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Bonghwa-gun, Gyeongsangbuk-do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564.96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rowSpan="4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June 2026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Saegol Solar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Bonghwa-gun, Gyeongsangbuk-do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634.92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Jaesan Solar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Bonghwa-gun, Gyeongsangbuk-do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625.68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>1,825.56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3215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gridSpan="4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>
                      <a:pPr algn="l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>4,842.24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5" descr="[Sample] CAPEX Approval PPT-10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9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9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Permits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" name="TextBox 3"/>
          <p:cNvSpPr/>
          <p:nvPr/>
        </p:nvSpPr>
        <p:spPr>
          <a:xfrm>
            <a:off x="457200" y="1188720"/>
            <a:ext cx="11274840" cy="10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</p:txBody>
      </p:sp>
      <p:graphicFrame>
        <p:nvGraphicFramePr>
          <p:cNvPr id="100" name="Table 99"/>
          <p:cNvGraphicFramePr>
            <a:graphicFrameLocks noGrp="1"/>
          </p:cNvGraphicFramePr>
          <p:nvPr/>
        </p:nvGraphicFramePr>
        <p:xfrm>
          <a:off x="457200" y="1255320"/>
          <a:ext cx="11274832" cy="51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991"/>
                <a:gridCol w="512492"/>
                <a:gridCol w="614991"/>
                <a:gridCol w="1537478"/>
                <a:gridCol w="819988"/>
                <a:gridCol w="922486"/>
                <a:gridCol w="922486"/>
                <a:gridCol w="922486"/>
                <a:gridCol w="922486"/>
                <a:gridCol w="922486"/>
                <a:gridCol w="922486"/>
                <a:gridCol w="1639976"/>
              </a:tblGrid>
              <a:tr h="457200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EBL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Completion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EBL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Validity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EIA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Completion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EIA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Validity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DAP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Completion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DAP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Validity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Hanjeon PPA (GIA)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Approval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0443">
                <a:tc rowSpan="1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3DDC84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Jangchon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551.04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rowSpan="11" gridSpan="2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>N/A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rowSpan="11" h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Soltop Masan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399.04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Hanil Mugok 15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499.96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Hanil Jigyeong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499.96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Hanil Jigyeong 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149.64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Ho Duck4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299.28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Galsan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617.76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grid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rowSpan="4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Mineuri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564.96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Saegol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634.92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Jaesan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625.68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grid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</a:tr>
              <a:tr h="360443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 grid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5" descr="[Sample] CAPEX Approval PPT-20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183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000" b="1" strike="noStrike" spc="-1">
                <a:solidFill>
                  <a:srgbClr val="4472C4"/>
                </a:solidFill>
                <a:latin typeface="Calibri"/>
              </a:rPr>
              <a:t>Main Agreements : Lease Agreement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4" name="TextBox 3"/>
          <p:cNvSpPr/>
          <p:nvPr/>
        </p:nvSpPr>
        <p:spPr>
          <a:xfrm>
            <a:off x="457200" y="1024200"/>
            <a:ext cx="1127484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</p:txBody>
      </p:sp>
      <p:graphicFrame>
        <p:nvGraphicFramePr>
          <p:cNvPr id="185" name="Table 184"/>
          <p:cNvGraphicFramePr>
            <a:graphicFrameLocks noGrp="1"/>
          </p:cNvGraphicFramePr>
          <p:nvPr/>
        </p:nvGraphicFramePr>
        <p:xfrm>
          <a:off x="457200" y="1554480"/>
          <a:ext cx="11274840" cy="484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90"/>
              </a:tblGrid>
              <a:tr h="201825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Basis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Lease Fee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(KRW/kW)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1-5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KRW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1-5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c.EUR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6-20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KRW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6-20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c.EUR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>BOLT#2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Jangchon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551.04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19,286,400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13,120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22,041,600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14,994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Soltop Masan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399.04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13,966,400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9,501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15,961,600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10,858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Hanil Mugok 15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499.96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17,498,600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11,904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19,998,400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13,604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Hanil Jigyeong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499.96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17,498,600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11,904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19,998,400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13,604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Hanil Jigyeong 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149.64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5,237,400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3,563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5,985,600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4,072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Ho Duck4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299.28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10,474,800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7,126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11,971,200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8,144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Galsan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617.76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21,621,600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14,709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24,710,400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16,810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3,016.68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105,583,800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71,826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120,667,200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82,087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Mineuri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564.96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19,773,600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13,451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22,598,400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15,373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Saegol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634.92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22,222,200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15,117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25,396,800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17,277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Jaesan Solar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625.68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21,898,800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14,897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25,027,200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17,025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1,825.56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63,894,600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43,466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73,022,400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49,675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01825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4,842.24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169,478,400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115,291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193,689,600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131,762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Microsoft Office PowerPoint</Application>
  <PresentationFormat>와이드스크린</PresentationFormat>
  <Slides>24</Slides>
  <Notes>0</Notes>
  <HiddenSlides>0</HiddenSlides>
  <ScaleCrop>false</ScaleCrop>
  <HeadingPairs>
    <vt:vector size="4" baseType="variant">
      <vt:variant>
        <vt:lpstr>테마</vt:lpstr>
      </vt:variant>
      <vt:variant>
        <vt:i4>11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>generated using python-pptx</dc:description>
  <cp:lastModifiedBy/>
  <cp:revision>141</cp:revision>
  <dcterms:created xsi:type="dcterms:W3CDTF">2013-01-27T09:14:16Z</dcterms:created>
  <dcterms:modified xsi:type="dcterms:W3CDTF">2026-02-11T17:27:20Z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23</vt:i4>
  </property>
</Properties>
</file>